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hu04pwFyf2nUFWlT7uX1yVCW99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/>
              <a:t>Machine Learning (ML)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</a:pPr>
            <a:r>
              <a:rPr b="1" lang="ru-RU" sz="3200">
                <a:solidFill>
                  <a:srgbClr val="C00000"/>
                </a:solidFill>
              </a:rPr>
              <a:t>IThub</a:t>
            </a:r>
            <a:endParaRPr b="1" sz="3200">
              <a:solidFill>
                <a:srgbClr val="C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2021-2022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ru-RU">
                <a:solidFill>
                  <a:srgbClr val="7F7F7F"/>
                </a:solidFill>
              </a:rPr>
              <a:t>лекция 4</a:t>
            </a:r>
            <a:endParaRPr>
              <a:solidFill>
                <a:srgbClr val="7F7F7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Выравниваем данные для первого слоя</a:t>
            </a:r>
            <a:endParaRPr/>
          </a:p>
        </p:txBody>
      </p:sp>
      <p:pic>
        <p:nvPicPr>
          <p:cNvPr id="557" name="Google Shape;557;p10"/>
          <p:cNvPicPr preferRelativeResize="0"/>
          <p:nvPr/>
        </p:nvPicPr>
        <p:blipFill rotWithShape="1">
          <a:blip r:embed="rId3">
            <a:alphaModFix/>
          </a:blip>
          <a:srcRect b="0" l="86758" r="0" t="0"/>
          <a:stretch/>
        </p:blipFill>
        <p:spPr>
          <a:xfrm>
            <a:off x="6829706" y="2312914"/>
            <a:ext cx="664286" cy="278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"/>
          <p:cNvPicPr preferRelativeResize="0"/>
          <p:nvPr/>
        </p:nvPicPr>
        <p:blipFill rotWithShape="1">
          <a:blip r:embed="rId4">
            <a:alphaModFix/>
          </a:blip>
          <a:srcRect b="0" l="0" r="68844" t="0"/>
          <a:stretch/>
        </p:blipFill>
        <p:spPr>
          <a:xfrm>
            <a:off x="3425416" y="2368550"/>
            <a:ext cx="1562922" cy="278693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0"/>
          <p:cNvSpPr/>
          <p:nvPr/>
        </p:nvSpPr>
        <p:spPr>
          <a:xfrm>
            <a:off x="6980626" y="2400473"/>
            <a:ext cx="351129" cy="858223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0"/>
          <p:cNvSpPr/>
          <p:nvPr/>
        </p:nvSpPr>
        <p:spPr>
          <a:xfrm>
            <a:off x="6980622" y="3273326"/>
            <a:ext cx="351129" cy="858223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0"/>
          <p:cNvSpPr/>
          <p:nvPr/>
        </p:nvSpPr>
        <p:spPr>
          <a:xfrm>
            <a:off x="6980626" y="4146179"/>
            <a:ext cx="351129" cy="858223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0"/>
          <p:cNvSpPr/>
          <p:nvPr/>
        </p:nvSpPr>
        <p:spPr>
          <a:xfrm>
            <a:off x="3759447" y="3049883"/>
            <a:ext cx="973096" cy="342831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10"/>
          <p:cNvSpPr/>
          <p:nvPr/>
        </p:nvSpPr>
        <p:spPr>
          <a:xfrm>
            <a:off x="3759444" y="3392715"/>
            <a:ext cx="973096" cy="285292"/>
          </a:xfrm>
          <a:prstGeom prst="rect">
            <a:avLst/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0"/>
          <p:cNvSpPr/>
          <p:nvPr/>
        </p:nvSpPr>
        <p:spPr>
          <a:xfrm>
            <a:off x="3759440" y="3682818"/>
            <a:ext cx="973096" cy="342831"/>
          </a:xfrm>
          <a:prstGeom prst="rect">
            <a:avLst/>
          </a:prstGeom>
          <a:noFill/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5" name="Google Shape;565;p10"/>
          <p:cNvCxnSpPr/>
          <p:nvPr/>
        </p:nvCxnSpPr>
        <p:spPr>
          <a:xfrm>
            <a:off x="4822642" y="3926723"/>
            <a:ext cx="2072949" cy="943661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566" name="Google Shape;566;p10"/>
          <p:cNvCxnSpPr/>
          <p:nvPr/>
        </p:nvCxnSpPr>
        <p:spPr>
          <a:xfrm>
            <a:off x="4835433" y="3532988"/>
            <a:ext cx="2060158" cy="108233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567" name="Google Shape;567;p10"/>
          <p:cNvCxnSpPr/>
          <p:nvPr/>
        </p:nvCxnSpPr>
        <p:spPr>
          <a:xfrm flipH="1" rot="10800000">
            <a:off x="4817574" y="2816180"/>
            <a:ext cx="2135807" cy="403029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568" name="Google Shape;568;p10"/>
          <p:cNvSpPr txBox="1"/>
          <p:nvPr/>
        </p:nvSpPr>
        <p:spPr>
          <a:xfrm>
            <a:off x="6130103" y="1647858"/>
            <a:ext cx="20521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Выравнивающий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слой</a:t>
            </a:r>
            <a:endParaRPr/>
          </a:p>
        </p:txBody>
      </p:sp>
      <p:sp>
        <p:nvSpPr>
          <p:cNvPr id="569" name="Google Shape;569;p10"/>
          <p:cNvSpPr txBox="1"/>
          <p:nvPr/>
        </p:nvSpPr>
        <p:spPr>
          <a:xfrm>
            <a:off x="3227089" y="4216787"/>
            <a:ext cx="2037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Входные данные</a:t>
            </a:r>
            <a:endParaRPr/>
          </a:p>
        </p:txBody>
      </p:sp>
      <p:sp>
        <p:nvSpPr>
          <p:cNvPr id="570" name="Google Shape;570;p10"/>
          <p:cNvSpPr/>
          <p:nvPr/>
        </p:nvSpPr>
        <p:spPr>
          <a:xfrm>
            <a:off x="3513221" y="4131549"/>
            <a:ext cx="1405288" cy="24194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1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Реализуем в ноутбуке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Переобучение</a:t>
            </a:r>
            <a:endParaRPr/>
          </a:p>
        </p:txBody>
      </p:sp>
      <p:sp>
        <p:nvSpPr>
          <p:cNvPr id="581" name="Google Shape;581;p12"/>
          <p:cNvSpPr txBox="1"/>
          <p:nvPr/>
        </p:nvSpPr>
        <p:spPr>
          <a:xfrm>
            <a:off x="2964580" y="1933687"/>
            <a:ext cx="772908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Переобучение легко заметить, когда точность на обучающей выборке растет, а на проверочной - падает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Причины переобучения</a:t>
            </a:r>
            <a:endParaRPr/>
          </a:p>
        </p:txBody>
      </p:sp>
      <p:sp>
        <p:nvSpPr>
          <p:cNvPr id="587" name="Google Shape;587;p13"/>
          <p:cNvSpPr txBox="1"/>
          <p:nvPr/>
        </p:nvSpPr>
        <p:spPr>
          <a:xfrm>
            <a:off x="2964580" y="1933687"/>
            <a:ext cx="7729086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Слишком маленький датасет</a:t>
            </a:r>
            <a:b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Датасет плохого качества</a:t>
            </a:r>
            <a:b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Слишком сложная архитектура сети (особенно полносвязной)</a:t>
            </a:r>
            <a:b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Разбалансировка базы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Как бороться с переобучением</a:t>
            </a:r>
            <a:endParaRPr/>
          </a:p>
        </p:txBody>
      </p:sp>
      <p:sp>
        <p:nvSpPr>
          <p:cNvPr id="593" name="Google Shape;593;p14"/>
          <p:cNvSpPr txBox="1"/>
          <p:nvPr/>
        </p:nvSpPr>
        <p:spPr>
          <a:xfrm>
            <a:off x="2531443" y="2078066"/>
            <a:ext cx="7729086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Увеличить датасет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Увеличить качество датасета (очистить)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Сделать архитектуру сети проще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Нормализовать данные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Использовать DropOut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Использовать BatchNormalization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Уменьшить шаг обучения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DropOut</a:t>
            </a:r>
            <a:endParaRPr/>
          </a:p>
        </p:txBody>
      </p:sp>
      <p:sp>
        <p:nvSpPr>
          <p:cNvPr id="599" name="Google Shape;599;p15"/>
          <p:cNvSpPr txBox="1"/>
          <p:nvPr/>
        </p:nvSpPr>
        <p:spPr>
          <a:xfrm>
            <a:off x="2650154" y="1692649"/>
            <a:ext cx="772908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это выключение из работы части нейронов. На каждом шаге - разных</a:t>
            </a:r>
            <a:endParaRPr/>
          </a:p>
        </p:txBody>
      </p:sp>
      <p:sp>
        <p:nvSpPr>
          <p:cNvPr id="600" name="Google Shape;600;p15"/>
          <p:cNvSpPr/>
          <p:nvPr/>
        </p:nvSpPr>
        <p:spPr>
          <a:xfrm>
            <a:off x="3359217" y="3096928"/>
            <a:ext cx="664143" cy="66414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3359216" y="3981848"/>
            <a:ext cx="664143" cy="66414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3359215" y="4866768"/>
            <a:ext cx="664143" cy="66414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3359215" y="5705968"/>
            <a:ext cx="664143" cy="66414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/>
          <p:nvPr/>
        </p:nvSpPr>
        <p:spPr>
          <a:xfrm>
            <a:off x="5850556" y="3493970"/>
            <a:ext cx="664143" cy="66414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5"/>
          <p:cNvSpPr/>
          <p:nvPr/>
        </p:nvSpPr>
        <p:spPr>
          <a:xfrm>
            <a:off x="5850555" y="4378890"/>
            <a:ext cx="664143" cy="664143"/>
          </a:xfrm>
          <a:prstGeom prst="ellipse">
            <a:avLst/>
          </a:prstGeom>
          <a:solidFill>
            <a:schemeClr val="accent1">
              <a:alpha val="35686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5"/>
          <p:cNvSpPr/>
          <p:nvPr/>
        </p:nvSpPr>
        <p:spPr>
          <a:xfrm>
            <a:off x="5850554" y="5263810"/>
            <a:ext cx="664143" cy="66414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5"/>
          <p:cNvSpPr/>
          <p:nvPr/>
        </p:nvSpPr>
        <p:spPr>
          <a:xfrm>
            <a:off x="8688404" y="4378890"/>
            <a:ext cx="664143" cy="66414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8" name="Google Shape;608;p15"/>
          <p:cNvCxnSpPr>
            <a:stCxn id="600" idx="6"/>
            <a:endCxn id="604" idx="2"/>
          </p:cNvCxnSpPr>
          <p:nvPr/>
        </p:nvCxnSpPr>
        <p:spPr>
          <a:xfrm>
            <a:off x="4023360" y="3428999"/>
            <a:ext cx="1827300" cy="39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9" name="Google Shape;609;p15"/>
          <p:cNvCxnSpPr>
            <a:stCxn id="600" idx="6"/>
            <a:endCxn id="606" idx="2"/>
          </p:cNvCxnSpPr>
          <p:nvPr/>
        </p:nvCxnSpPr>
        <p:spPr>
          <a:xfrm>
            <a:off x="4023360" y="3428999"/>
            <a:ext cx="1827300" cy="216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0" name="Google Shape;610;p15"/>
          <p:cNvCxnSpPr>
            <a:stCxn id="601" idx="6"/>
            <a:endCxn id="604" idx="2"/>
          </p:cNvCxnSpPr>
          <p:nvPr/>
        </p:nvCxnSpPr>
        <p:spPr>
          <a:xfrm flipH="1" rot="10800000">
            <a:off x="4023359" y="3826120"/>
            <a:ext cx="1827300" cy="48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1" name="Google Shape;611;p15"/>
          <p:cNvCxnSpPr>
            <a:stCxn id="601" idx="6"/>
            <a:endCxn id="606" idx="2"/>
          </p:cNvCxnSpPr>
          <p:nvPr/>
        </p:nvCxnSpPr>
        <p:spPr>
          <a:xfrm>
            <a:off x="4023359" y="4313920"/>
            <a:ext cx="1827300" cy="128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2" name="Google Shape;612;p15"/>
          <p:cNvCxnSpPr>
            <a:stCxn id="602" idx="6"/>
            <a:endCxn id="604" idx="2"/>
          </p:cNvCxnSpPr>
          <p:nvPr/>
        </p:nvCxnSpPr>
        <p:spPr>
          <a:xfrm flipH="1" rot="10800000">
            <a:off x="4023358" y="3826039"/>
            <a:ext cx="1827300" cy="137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3" name="Google Shape;613;p15"/>
          <p:cNvCxnSpPr>
            <a:stCxn id="602" idx="6"/>
            <a:endCxn id="606" idx="2"/>
          </p:cNvCxnSpPr>
          <p:nvPr/>
        </p:nvCxnSpPr>
        <p:spPr>
          <a:xfrm>
            <a:off x="4023358" y="5198839"/>
            <a:ext cx="1827300" cy="39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4" name="Google Shape;614;p15"/>
          <p:cNvCxnSpPr>
            <a:stCxn id="603" idx="6"/>
            <a:endCxn id="604" idx="2"/>
          </p:cNvCxnSpPr>
          <p:nvPr/>
        </p:nvCxnSpPr>
        <p:spPr>
          <a:xfrm flipH="1" rot="10800000">
            <a:off x="4023358" y="3826139"/>
            <a:ext cx="1827300" cy="221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5" name="Google Shape;615;p15"/>
          <p:cNvCxnSpPr>
            <a:stCxn id="603" idx="6"/>
            <a:endCxn id="606" idx="2"/>
          </p:cNvCxnSpPr>
          <p:nvPr/>
        </p:nvCxnSpPr>
        <p:spPr>
          <a:xfrm flipH="1" rot="10800000">
            <a:off x="4023358" y="5595839"/>
            <a:ext cx="1827300" cy="442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6" name="Google Shape;616;p15"/>
          <p:cNvSpPr txBox="1"/>
          <p:nvPr/>
        </p:nvSpPr>
        <p:spPr>
          <a:xfrm>
            <a:off x="5707174" y="3676495"/>
            <a:ext cx="95090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×</a:t>
            </a:r>
            <a:endParaRPr/>
          </a:p>
        </p:txBody>
      </p:sp>
      <p:cxnSp>
        <p:nvCxnSpPr>
          <p:cNvPr id="617" name="Google Shape;617;p15"/>
          <p:cNvCxnSpPr>
            <a:stCxn id="604" idx="6"/>
            <a:endCxn id="607" idx="2"/>
          </p:cNvCxnSpPr>
          <p:nvPr/>
        </p:nvCxnSpPr>
        <p:spPr>
          <a:xfrm>
            <a:off x="6514699" y="3826041"/>
            <a:ext cx="2173800" cy="88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8" name="Google Shape;618;p15"/>
          <p:cNvCxnSpPr>
            <a:stCxn id="606" idx="6"/>
            <a:endCxn id="607" idx="2"/>
          </p:cNvCxnSpPr>
          <p:nvPr/>
        </p:nvCxnSpPr>
        <p:spPr>
          <a:xfrm flipH="1" rot="10800000">
            <a:off x="6514697" y="4710882"/>
            <a:ext cx="2173800" cy="88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BatchNormalization</a:t>
            </a:r>
            <a:endParaRPr/>
          </a:p>
        </p:txBody>
      </p:sp>
      <p:sp>
        <p:nvSpPr>
          <p:cNvPr id="624" name="Google Shape;624;p16"/>
          <p:cNvSpPr txBox="1"/>
          <p:nvPr/>
        </p:nvSpPr>
        <p:spPr>
          <a:xfrm>
            <a:off x="2650154" y="2077660"/>
            <a:ext cx="7729086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BatchNormalization</a:t>
            </a: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приведение результата вычисления к нормальной форме – от 0 до 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Существует также форма нормализации со средним значением 0 и стандартным отклонением 1.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Градиентный спуск</a:t>
            </a:r>
            <a:endParaRPr/>
          </a:p>
        </p:txBody>
      </p:sp>
      <p:pic>
        <p:nvPicPr>
          <p:cNvPr id="630" name="Google Shape;6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910" y="1438753"/>
            <a:ext cx="8450180" cy="398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Шаг обучения</a:t>
            </a:r>
            <a:endParaRPr/>
          </a:p>
        </p:txBody>
      </p:sp>
      <p:pic>
        <p:nvPicPr>
          <p:cNvPr id="636" name="Google Shape;6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164" y="2071506"/>
            <a:ext cx="8107672" cy="381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Сегодня мы создадим свою первую полносвязную нейросеть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Модель нейрона для ИИ</a:t>
            </a:r>
            <a:endParaRPr/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13366" t="16881"/>
          <a:stretch/>
        </p:blipFill>
        <p:spPr>
          <a:xfrm>
            <a:off x="2609307" y="1690688"/>
            <a:ext cx="6123632" cy="41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type="title"/>
          </p:nvPr>
        </p:nvSpPr>
        <p:spPr>
          <a:xfrm>
            <a:off x="838200" y="1969857"/>
            <a:ext cx="10515600" cy="2918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Обучение нейросети – это…</a:t>
            </a:r>
            <a:br>
              <a:rPr lang="ru-RU"/>
            </a:br>
            <a:br>
              <a:rPr lang="ru-RU"/>
            </a:br>
            <a:r>
              <a:rPr lang="ru-RU">
                <a:solidFill>
                  <a:srgbClr val="C00000"/>
                </a:solidFill>
              </a:rPr>
              <a:t>ПОДБОР ВЕСОВ</a:t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 flipH="1">
            <a:off x="223249" y="2805506"/>
            <a:ext cx="494100" cy="46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Наборы данных для обучения нейросети</a:t>
            </a:r>
            <a:endParaRPr/>
          </a:p>
        </p:txBody>
      </p:sp>
      <p:sp>
        <p:nvSpPr>
          <p:cNvPr id="108" name="Google Shape;108;p5"/>
          <p:cNvSpPr txBox="1"/>
          <p:nvPr/>
        </p:nvSpPr>
        <p:spPr>
          <a:xfrm>
            <a:off x="1177003" y="2206303"/>
            <a:ext cx="198240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Обучающая</a:t>
            </a:r>
            <a:b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выборка</a:t>
            </a:r>
            <a:endParaRPr/>
          </a:p>
        </p:txBody>
      </p:sp>
      <p:sp>
        <p:nvSpPr>
          <p:cNvPr id="109" name="Google Shape;109;p5"/>
          <p:cNvSpPr txBox="1"/>
          <p:nvPr/>
        </p:nvSpPr>
        <p:spPr>
          <a:xfrm>
            <a:off x="4988163" y="2206301"/>
            <a:ext cx="221567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Проверочная</a:t>
            </a:r>
            <a:b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выборка</a:t>
            </a:r>
            <a:endParaRPr/>
          </a:p>
        </p:txBody>
      </p:sp>
      <p:sp>
        <p:nvSpPr>
          <p:cNvPr id="110" name="Google Shape;110;p5"/>
          <p:cNvSpPr txBox="1"/>
          <p:nvPr/>
        </p:nvSpPr>
        <p:spPr>
          <a:xfrm>
            <a:off x="9266729" y="1902329"/>
            <a:ext cx="151413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Тестовая</a:t>
            </a:r>
            <a:b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выборка</a:t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38200" y="1857676"/>
            <a:ext cx="2660009" cy="4417289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4765995" y="1857675"/>
            <a:ext cx="2660009" cy="2002055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8693791" y="1857675"/>
            <a:ext cx="2660009" cy="1043416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4765995" y="4328134"/>
            <a:ext cx="614251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ходе обучения (подбора весов) модель использует только</a:t>
            </a:r>
            <a:b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обучающую выборку</a:t>
            </a: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Проверочная выборка</a:t>
            </a: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используется для контроля обучения</a:t>
            </a:r>
            <a:b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переобучения.</a:t>
            </a:r>
            <a:b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Тестовую выборку</a:t>
            </a: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нейросеть не видит до конца обучения.</a:t>
            </a:r>
            <a:b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Поэтому данные из тестовой выборки используются для</a:t>
            </a:r>
            <a:b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определения качества обучения.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Алгоритм обучения и проверки работы нейросети на Keras</a:t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2666199" y="2338939"/>
            <a:ext cx="7632834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Sequential()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# Доздаём класс нейросети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model.Add()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# Добавляем слой или свойство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model.compile()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# Выполняем компиляцию модели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model.fit()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# Выполняем обучение модели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model.summary()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# Выведем структуры нейросети (модели)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model.predict()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# Используем обученную модель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Полносвязная нейросеть</a:t>
            </a:r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7479" r="8761" t="0"/>
          <a:stretch/>
        </p:blipFill>
        <p:spPr>
          <a:xfrm>
            <a:off x="1912905" y="1607419"/>
            <a:ext cx="8040288" cy="4437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Распознавание рукописных цифр</a:t>
            </a:r>
            <a:endParaRPr/>
          </a:p>
        </p:txBody>
      </p:sp>
      <p:pic>
        <p:nvPicPr>
          <p:cNvPr id="132" name="Google Shape;1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540" y="3075748"/>
            <a:ext cx="10953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7571227" y="2857655"/>
            <a:ext cx="8082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34" name="Google Shape;134;p8"/>
          <p:cNvCxnSpPr/>
          <p:nvPr/>
        </p:nvCxnSpPr>
        <p:spPr>
          <a:xfrm>
            <a:off x="5428648" y="3642485"/>
            <a:ext cx="1694047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2889" y="2698570"/>
            <a:ext cx="1553062" cy="160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/>
          <p:nvPr/>
        </p:nvSpPr>
        <p:spPr>
          <a:xfrm>
            <a:off x="4404713" y="1338115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4404713" y="1563978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4404713" y="178984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4404713" y="2015705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4404713" y="2241569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4404713" y="246743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4404713" y="2693296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4404663" y="2938297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4407613" y="3163373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4406126" y="338400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4405388" y="3624678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4402363" y="385364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4407613" y="4069243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4404713" y="4296819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4404563" y="4532532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4410513" y="5010608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4404451" y="5508947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4410513" y="5259785"/>
            <a:ext cx="90300" cy="90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3615213" y="5593027"/>
            <a:ext cx="16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Выравнивающий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792088" y="5409794"/>
            <a:ext cx="15846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Полносвязный (классификация)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8381863" y="1989265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8381863" y="229924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8384888" y="260404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8387888" y="29036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8390888" y="3208465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8393888" y="351364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8383338" y="3823227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8382563" y="4120677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8382176" y="443284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8374238" y="4730290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9"/>
          <p:cNvCxnSpPr>
            <a:stCxn id="160" idx="6"/>
          </p:cNvCxnSpPr>
          <p:nvPr/>
        </p:nvCxnSpPr>
        <p:spPr>
          <a:xfrm>
            <a:off x="8625463" y="2111065"/>
            <a:ext cx="318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" name="Google Shape;171;p9"/>
          <p:cNvSpPr txBox="1"/>
          <p:nvPr/>
        </p:nvSpPr>
        <p:spPr>
          <a:xfrm>
            <a:off x="5796676" y="5593027"/>
            <a:ext cx="158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Полносвязный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6404563" y="1269327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6404563" y="16503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6404438" y="20212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6404451" y="24108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6404438" y="27976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6404438" y="31789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6404438" y="35598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6404438" y="393485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6410263" y="43072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6407463" y="46882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6404451" y="5077977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6404451" y="5450202"/>
            <a:ext cx="243600" cy="243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9"/>
          <p:cNvCxnSpPr>
            <a:endCxn id="140" idx="2"/>
          </p:cNvCxnSpPr>
          <p:nvPr/>
        </p:nvCxnSpPr>
        <p:spPr>
          <a:xfrm flipH="1" rot="10800000">
            <a:off x="3273113" y="1383115"/>
            <a:ext cx="1131600" cy="20985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9"/>
          <p:cNvCxnSpPr>
            <a:endCxn id="141" idx="2"/>
          </p:cNvCxnSpPr>
          <p:nvPr/>
        </p:nvCxnSpPr>
        <p:spPr>
          <a:xfrm flipH="1" rot="10800000">
            <a:off x="3273113" y="1608978"/>
            <a:ext cx="1131600" cy="18726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9"/>
          <p:cNvCxnSpPr>
            <a:stCxn id="142" idx="2"/>
          </p:cNvCxnSpPr>
          <p:nvPr/>
        </p:nvCxnSpPr>
        <p:spPr>
          <a:xfrm flipH="1">
            <a:off x="3273113" y="1834842"/>
            <a:ext cx="1131600" cy="16467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9"/>
          <p:cNvCxnSpPr>
            <a:stCxn id="143" idx="2"/>
          </p:cNvCxnSpPr>
          <p:nvPr/>
        </p:nvCxnSpPr>
        <p:spPr>
          <a:xfrm flipH="1">
            <a:off x="3273113" y="2060705"/>
            <a:ext cx="1131600" cy="14208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9"/>
          <p:cNvCxnSpPr>
            <a:stCxn id="144" idx="2"/>
          </p:cNvCxnSpPr>
          <p:nvPr/>
        </p:nvCxnSpPr>
        <p:spPr>
          <a:xfrm flipH="1">
            <a:off x="3273113" y="2286569"/>
            <a:ext cx="1131600" cy="11949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9"/>
          <p:cNvCxnSpPr>
            <a:stCxn id="145" idx="2"/>
          </p:cNvCxnSpPr>
          <p:nvPr/>
        </p:nvCxnSpPr>
        <p:spPr>
          <a:xfrm flipH="1">
            <a:off x="3273113" y="2512432"/>
            <a:ext cx="1131600" cy="9690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9"/>
          <p:cNvCxnSpPr>
            <a:stCxn id="146" idx="2"/>
          </p:cNvCxnSpPr>
          <p:nvPr/>
        </p:nvCxnSpPr>
        <p:spPr>
          <a:xfrm flipH="1">
            <a:off x="3273113" y="2738296"/>
            <a:ext cx="1131600" cy="7434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9"/>
          <p:cNvCxnSpPr>
            <a:stCxn id="147" idx="2"/>
          </p:cNvCxnSpPr>
          <p:nvPr/>
        </p:nvCxnSpPr>
        <p:spPr>
          <a:xfrm flipH="1">
            <a:off x="3273063" y="2983297"/>
            <a:ext cx="1131600" cy="4983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9"/>
          <p:cNvCxnSpPr>
            <a:stCxn id="148" idx="2"/>
          </p:cNvCxnSpPr>
          <p:nvPr/>
        </p:nvCxnSpPr>
        <p:spPr>
          <a:xfrm flipH="1">
            <a:off x="3273013" y="3208373"/>
            <a:ext cx="1134600" cy="2733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9"/>
          <p:cNvCxnSpPr>
            <a:stCxn id="149" idx="2"/>
          </p:cNvCxnSpPr>
          <p:nvPr/>
        </p:nvCxnSpPr>
        <p:spPr>
          <a:xfrm flipH="1">
            <a:off x="3273026" y="3429002"/>
            <a:ext cx="1133100" cy="525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9"/>
          <p:cNvCxnSpPr>
            <a:stCxn id="150" idx="2"/>
          </p:cNvCxnSpPr>
          <p:nvPr/>
        </p:nvCxnSpPr>
        <p:spPr>
          <a:xfrm rot="10800000">
            <a:off x="3272888" y="3481578"/>
            <a:ext cx="1132500" cy="1881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9"/>
          <p:cNvCxnSpPr>
            <a:stCxn id="151" idx="2"/>
          </p:cNvCxnSpPr>
          <p:nvPr/>
        </p:nvCxnSpPr>
        <p:spPr>
          <a:xfrm rot="10800000">
            <a:off x="3273163" y="3481642"/>
            <a:ext cx="1129200" cy="4170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9"/>
          <p:cNvCxnSpPr>
            <a:stCxn id="152" idx="2"/>
          </p:cNvCxnSpPr>
          <p:nvPr/>
        </p:nvCxnSpPr>
        <p:spPr>
          <a:xfrm rot="10800000">
            <a:off x="3273013" y="3481543"/>
            <a:ext cx="1134600" cy="6327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9"/>
          <p:cNvCxnSpPr>
            <a:stCxn id="153" idx="2"/>
          </p:cNvCxnSpPr>
          <p:nvPr/>
        </p:nvCxnSpPr>
        <p:spPr>
          <a:xfrm rot="10800000">
            <a:off x="3273113" y="3481719"/>
            <a:ext cx="1131600" cy="8601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9"/>
          <p:cNvCxnSpPr>
            <a:stCxn id="154" idx="2"/>
          </p:cNvCxnSpPr>
          <p:nvPr/>
        </p:nvCxnSpPr>
        <p:spPr>
          <a:xfrm rot="10800000">
            <a:off x="3272963" y="3481632"/>
            <a:ext cx="1131600" cy="10959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9"/>
          <p:cNvCxnSpPr>
            <a:stCxn id="155" idx="2"/>
          </p:cNvCxnSpPr>
          <p:nvPr/>
        </p:nvCxnSpPr>
        <p:spPr>
          <a:xfrm rot="10800000">
            <a:off x="3272913" y="3481508"/>
            <a:ext cx="1137600" cy="15741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9"/>
          <p:cNvCxnSpPr>
            <a:stCxn id="156" idx="2"/>
          </p:cNvCxnSpPr>
          <p:nvPr/>
        </p:nvCxnSpPr>
        <p:spPr>
          <a:xfrm rot="10800000">
            <a:off x="3273151" y="3481547"/>
            <a:ext cx="1131300" cy="20724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9"/>
          <p:cNvCxnSpPr>
            <a:stCxn id="157" idx="2"/>
          </p:cNvCxnSpPr>
          <p:nvPr/>
        </p:nvCxnSpPr>
        <p:spPr>
          <a:xfrm rot="10800000">
            <a:off x="3272913" y="3481685"/>
            <a:ext cx="1137600" cy="18231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9"/>
          <p:cNvCxnSpPr>
            <a:stCxn id="140" idx="6"/>
            <a:endCxn id="172" idx="2"/>
          </p:cNvCxnSpPr>
          <p:nvPr/>
        </p:nvCxnSpPr>
        <p:spPr>
          <a:xfrm>
            <a:off x="4495013" y="1383115"/>
            <a:ext cx="1909500" cy="8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9"/>
          <p:cNvCxnSpPr>
            <a:stCxn id="140" idx="6"/>
            <a:endCxn id="173" idx="2"/>
          </p:cNvCxnSpPr>
          <p:nvPr/>
        </p:nvCxnSpPr>
        <p:spPr>
          <a:xfrm>
            <a:off x="4495013" y="1383115"/>
            <a:ext cx="1909500" cy="389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9"/>
          <p:cNvCxnSpPr>
            <a:stCxn id="140" idx="6"/>
            <a:endCxn id="174" idx="2"/>
          </p:cNvCxnSpPr>
          <p:nvPr/>
        </p:nvCxnSpPr>
        <p:spPr>
          <a:xfrm>
            <a:off x="4495013" y="1383115"/>
            <a:ext cx="1909500" cy="75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9"/>
          <p:cNvCxnSpPr>
            <a:stCxn id="140" idx="6"/>
            <a:endCxn id="175" idx="2"/>
          </p:cNvCxnSpPr>
          <p:nvPr/>
        </p:nvCxnSpPr>
        <p:spPr>
          <a:xfrm>
            <a:off x="4495013" y="1383115"/>
            <a:ext cx="1909500" cy="114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9"/>
          <p:cNvCxnSpPr>
            <a:stCxn id="140" idx="6"/>
            <a:endCxn id="176" idx="2"/>
          </p:cNvCxnSpPr>
          <p:nvPr/>
        </p:nvCxnSpPr>
        <p:spPr>
          <a:xfrm>
            <a:off x="4495013" y="1383115"/>
            <a:ext cx="1909500" cy="153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7" name="Google Shape;207;p9"/>
          <p:cNvCxnSpPr>
            <a:stCxn id="140" idx="6"/>
            <a:endCxn id="177" idx="2"/>
          </p:cNvCxnSpPr>
          <p:nvPr/>
        </p:nvCxnSpPr>
        <p:spPr>
          <a:xfrm>
            <a:off x="4495013" y="1383115"/>
            <a:ext cx="1909500" cy="1917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9"/>
          <p:cNvCxnSpPr>
            <a:stCxn id="140" idx="6"/>
            <a:endCxn id="178" idx="2"/>
          </p:cNvCxnSpPr>
          <p:nvPr/>
        </p:nvCxnSpPr>
        <p:spPr>
          <a:xfrm>
            <a:off x="4495013" y="1383115"/>
            <a:ext cx="1909500" cy="229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9"/>
          <p:cNvCxnSpPr>
            <a:stCxn id="140" idx="6"/>
            <a:endCxn id="179" idx="2"/>
          </p:cNvCxnSpPr>
          <p:nvPr/>
        </p:nvCxnSpPr>
        <p:spPr>
          <a:xfrm>
            <a:off x="4495013" y="1383115"/>
            <a:ext cx="1909500" cy="2673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9"/>
          <p:cNvCxnSpPr>
            <a:stCxn id="140" idx="6"/>
            <a:endCxn id="180" idx="2"/>
          </p:cNvCxnSpPr>
          <p:nvPr/>
        </p:nvCxnSpPr>
        <p:spPr>
          <a:xfrm>
            <a:off x="4495013" y="1383115"/>
            <a:ext cx="1915200" cy="3045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9"/>
          <p:cNvCxnSpPr>
            <a:stCxn id="140" idx="6"/>
            <a:endCxn id="181" idx="2"/>
          </p:cNvCxnSpPr>
          <p:nvPr/>
        </p:nvCxnSpPr>
        <p:spPr>
          <a:xfrm>
            <a:off x="4495013" y="1383115"/>
            <a:ext cx="1912500" cy="3426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9"/>
          <p:cNvCxnSpPr>
            <a:stCxn id="140" idx="6"/>
            <a:endCxn id="182" idx="2"/>
          </p:cNvCxnSpPr>
          <p:nvPr/>
        </p:nvCxnSpPr>
        <p:spPr>
          <a:xfrm>
            <a:off x="4495013" y="1383115"/>
            <a:ext cx="1909500" cy="3816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9"/>
          <p:cNvCxnSpPr>
            <a:stCxn id="140" idx="6"/>
            <a:endCxn id="183" idx="2"/>
          </p:cNvCxnSpPr>
          <p:nvPr/>
        </p:nvCxnSpPr>
        <p:spPr>
          <a:xfrm>
            <a:off x="4495013" y="1383115"/>
            <a:ext cx="1909500" cy="4188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9"/>
          <p:cNvCxnSpPr>
            <a:stCxn id="141" idx="6"/>
            <a:endCxn id="172" idx="2"/>
          </p:cNvCxnSpPr>
          <p:nvPr/>
        </p:nvCxnSpPr>
        <p:spPr>
          <a:xfrm flipH="1" rot="10800000">
            <a:off x="4495013" y="1391178"/>
            <a:ext cx="1909500" cy="217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9"/>
          <p:cNvCxnSpPr>
            <a:stCxn id="141" idx="6"/>
            <a:endCxn id="173" idx="2"/>
          </p:cNvCxnSpPr>
          <p:nvPr/>
        </p:nvCxnSpPr>
        <p:spPr>
          <a:xfrm>
            <a:off x="4495013" y="1608978"/>
            <a:ext cx="1909500" cy="163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9"/>
          <p:cNvCxnSpPr>
            <a:stCxn id="141" idx="6"/>
            <a:endCxn id="174" idx="2"/>
          </p:cNvCxnSpPr>
          <p:nvPr/>
        </p:nvCxnSpPr>
        <p:spPr>
          <a:xfrm>
            <a:off x="4495013" y="1608978"/>
            <a:ext cx="1909500" cy="53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9"/>
          <p:cNvCxnSpPr>
            <a:stCxn id="141" idx="6"/>
            <a:endCxn id="175" idx="2"/>
          </p:cNvCxnSpPr>
          <p:nvPr/>
        </p:nvCxnSpPr>
        <p:spPr>
          <a:xfrm>
            <a:off x="4495013" y="1608978"/>
            <a:ext cx="1909500" cy="92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9"/>
          <p:cNvCxnSpPr>
            <a:stCxn id="141" idx="6"/>
            <a:endCxn id="176" idx="2"/>
          </p:cNvCxnSpPr>
          <p:nvPr/>
        </p:nvCxnSpPr>
        <p:spPr>
          <a:xfrm>
            <a:off x="4495013" y="1608978"/>
            <a:ext cx="1909500" cy="1310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9"/>
          <p:cNvCxnSpPr>
            <a:stCxn id="141" idx="6"/>
            <a:endCxn id="177" idx="2"/>
          </p:cNvCxnSpPr>
          <p:nvPr/>
        </p:nvCxnSpPr>
        <p:spPr>
          <a:xfrm>
            <a:off x="4495013" y="1608978"/>
            <a:ext cx="1909500" cy="169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9"/>
          <p:cNvCxnSpPr>
            <a:stCxn id="141" idx="6"/>
            <a:endCxn id="178" idx="2"/>
          </p:cNvCxnSpPr>
          <p:nvPr/>
        </p:nvCxnSpPr>
        <p:spPr>
          <a:xfrm>
            <a:off x="4495013" y="1608978"/>
            <a:ext cx="1909500" cy="2072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9"/>
          <p:cNvCxnSpPr>
            <a:stCxn id="141" idx="6"/>
            <a:endCxn id="179" idx="2"/>
          </p:cNvCxnSpPr>
          <p:nvPr/>
        </p:nvCxnSpPr>
        <p:spPr>
          <a:xfrm>
            <a:off x="4495013" y="1608978"/>
            <a:ext cx="1909500" cy="244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9"/>
          <p:cNvCxnSpPr>
            <a:stCxn id="141" idx="6"/>
            <a:endCxn id="180" idx="2"/>
          </p:cNvCxnSpPr>
          <p:nvPr/>
        </p:nvCxnSpPr>
        <p:spPr>
          <a:xfrm>
            <a:off x="4495013" y="1608978"/>
            <a:ext cx="1915200" cy="282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3" name="Google Shape;223;p9"/>
          <p:cNvCxnSpPr>
            <a:stCxn id="141" idx="6"/>
            <a:endCxn id="181" idx="2"/>
          </p:cNvCxnSpPr>
          <p:nvPr/>
        </p:nvCxnSpPr>
        <p:spPr>
          <a:xfrm>
            <a:off x="4495013" y="1608978"/>
            <a:ext cx="1912500" cy="3201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9"/>
          <p:cNvCxnSpPr>
            <a:stCxn id="141" idx="6"/>
            <a:endCxn id="182" idx="2"/>
          </p:cNvCxnSpPr>
          <p:nvPr/>
        </p:nvCxnSpPr>
        <p:spPr>
          <a:xfrm>
            <a:off x="4495013" y="1608978"/>
            <a:ext cx="1909500" cy="3590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9"/>
          <p:cNvCxnSpPr>
            <a:stCxn id="141" idx="6"/>
            <a:endCxn id="183" idx="2"/>
          </p:cNvCxnSpPr>
          <p:nvPr/>
        </p:nvCxnSpPr>
        <p:spPr>
          <a:xfrm>
            <a:off x="4495013" y="1608978"/>
            <a:ext cx="1909500" cy="396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9"/>
          <p:cNvCxnSpPr>
            <a:stCxn id="142" idx="6"/>
            <a:endCxn id="172" idx="2"/>
          </p:cNvCxnSpPr>
          <p:nvPr/>
        </p:nvCxnSpPr>
        <p:spPr>
          <a:xfrm flipH="1" rot="10800000">
            <a:off x="4495013" y="1391142"/>
            <a:ext cx="1909500" cy="44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9"/>
          <p:cNvCxnSpPr>
            <a:stCxn id="142" idx="6"/>
            <a:endCxn id="173" idx="2"/>
          </p:cNvCxnSpPr>
          <p:nvPr/>
        </p:nvCxnSpPr>
        <p:spPr>
          <a:xfrm flipH="1" rot="10800000">
            <a:off x="4495013" y="1772142"/>
            <a:ext cx="1909500" cy="62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9"/>
          <p:cNvCxnSpPr>
            <a:stCxn id="142" idx="6"/>
            <a:endCxn id="174" idx="2"/>
          </p:cNvCxnSpPr>
          <p:nvPr/>
        </p:nvCxnSpPr>
        <p:spPr>
          <a:xfrm>
            <a:off x="4495013" y="1834842"/>
            <a:ext cx="1909500" cy="308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9"/>
          <p:cNvCxnSpPr>
            <a:stCxn id="142" idx="6"/>
            <a:endCxn id="175" idx="2"/>
          </p:cNvCxnSpPr>
          <p:nvPr/>
        </p:nvCxnSpPr>
        <p:spPr>
          <a:xfrm>
            <a:off x="4495013" y="1834842"/>
            <a:ext cx="1909500" cy="697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9"/>
          <p:cNvCxnSpPr>
            <a:stCxn id="142" idx="6"/>
            <a:endCxn id="176" idx="2"/>
          </p:cNvCxnSpPr>
          <p:nvPr/>
        </p:nvCxnSpPr>
        <p:spPr>
          <a:xfrm>
            <a:off x="4495013" y="1834842"/>
            <a:ext cx="1909500" cy="108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9"/>
          <p:cNvCxnSpPr>
            <a:stCxn id="142" idx="6"/>
            <a:endCxn id="177" idx="2"/>
          </p:cNvCxnSpPr>
          <p:nvPr/>
        </p:nvCxnSpPr>
        <p:spPr>
          <a:xfrm>
            <a:off x="4495013" y="1834842"/>
            <a:ext cx="1909500" cy="146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9"/>
          <p:cNvCxnSpPr>
            <a:stCxn id="142" idx="6"/>
            <a:endCxn id="178" idx="2"/>
          </p:cNvCxnSpPr>
          <p:nvPr/>
        </p:nvCxnSpPr>
        <p:spPr>
          <a:xfrm>
            <a:off x="4495013" y="1834842"/>
            <a:ext cx="1909500" cy="1846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9"/>
          <p:cNvCxnSpPr>
            <a:stCxn id="142" idx="6"/>
            <a:endCxn id="179" idx="2"/>
          </p:cNvCxnSpPr>
          <p:nvPr/>
        </p:nvCxnSpPr>
        <p:spPr>
          <a:xfrm>
            <a:off x="4495013" y="1834842"/>
            <a:ext cx="1909500" cy="222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9"/>
          <p:cNvCxnSpPr>
            <a:stCxn id="142" idx="6"/>
            <a:endCxn id="180" idx="2"/>
          </p:cNvCxnSpPr>
          <p:nvPr/>
        </p:nvCxnSpPr>
        <p:spPr>
          <a:xfrm>
            <a:off x="4495013" y="1834842"/>
            <a:ext cx="1915200" cy="2594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9"/>
          <p:cNvCxnSpPr>
            <a:stCxn id="142" idx="6"/>
            <a:endCxn id="181" idx="2"/>
          </p:cNvCxnSpPr>
          <p:nvPr/>
        </p:nvCxnSpPr>
        <p:spPr>
          <a:xfrm>
            <a:off x="4495013" y="1834842"/>
            <a:ext cx="1912500" cy="2975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9"/>
          <p:cNvCxnSpPr>
            <a:stCxn id="142" idx="6"/>
            <a:endCxn id="182" idx="2"/>
          </p:cNvCxnSpPr>
          <p:nvPr/>
        </p:nvCxnSpPr>
        <p:spPr>
          <a:xfrm>
            <a:off x="4495013" y="1834842"/>
            <a:ext cx="1909500" cy="336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9"/>
          <p:cNvCxnSpPr>
            <a:stCxn id="142" idx="6"/>
            <a:endCxn id="183" idx="2"/>
          </p:cNvCxnSpPr>
          <p:nvPr/>
        </p:nvCxnSpPr>
        <p:spPr>
          <a:xfrm>
            <a:off x="4495013" y="1834842"/>
            <a:ext cx="1909500" cy="3737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9"/>
          <p:cNvCxnSpPr>
            <a:stCxn id="143" idx="6"/>
            <a:endCxn id="172" idx="2"/>
          </p:cNvCxnSpPr>
          <p:nvPr/>
        </p:nvCxnSpPr>
        <p:spPr>
          <a:xfrm flipH="1" rot="10800000">
            <a:off x="4495013" y="1391105"/>
            <a:ext cx="1909500" cy="66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9"/>
          <p:cNvCxnSpPr>
            <a:stCxn id="143" idx="6"/>
            <a:endCxn id="173" idx="2"/>
          </p:cNvCxnSpPr>
          <p:nvPr/>
        </p:nvCxnSpPr>
        <p:spPr>
          <a:xfrm flipH="1" rot="10800000">
            <a:off x="4495013" y="1772105"/>
            <a:ext cx="1909500" cy="28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9"/>
          <p:cNvCxnSpPr>
            <a:stCxn id="143" idx="6"/>
            <a:endCxn id="174" idx="2"/>
          </p:cNvCxnSpPr>
          <p:nvPr/>
        </p:nvCxnSpPr>
        <p:spPr>
          <a:xfrm>
            <a:off x="4495013" y="2060705"/>
            <a:ext cx="1909500" cy="82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9"/>
          <p:cNvCxnSpPr>
            <a:stCxn id="143" idx="6"/>
            <a:endCxn id="175" idx="2"/>
          </p:cNvCxnSpPr>
          <p:nvPr/>
        </p:nvCxnSpPr>
        <p:spPr>
          <a:xfrm>
            <a:off x="4495013" y="2060705"/>
            <a:ext cx="1909500" cy="471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9"/>
          <p:cNvCxnSpPr>
            <a:stCxn id="143" idx="6"/>
            <a:endCxn id="176" idx="2"/>
          </p:cNvCxnSpPr>
          <p:nvPr/>
        </p:nvCxnSpPr>
        <p:spPr>
          <a:xfrm>
            <a:off x="4495013" y="2060705"/>
            <a:ext cx="1909500" cy="85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9"/>
          <p:cNvCxnSpPr>
            <a:stCxn id="143" idx="6"/>
            <a:endCxn id="177" idx="2"/>
          </p:cNvCxnSpPr>
          <p:nvPr/>
        </p:nvCxnSpPr>
        <p:spPr>
          <a:xfrm>
            <a:off x="4495013" y="2060705"/>
            <a:ext cx="1909500" cy="123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9"/>
          <p:cNvCxnSpPr>
            <a:stCxn id="143" idx="6"/>
            <a:endCxn id="178" idx="2"/>
          </p:cNvCxnSpPr>
          <p:nvPr/>
        </p:nvCxnSpPr>
        <p:spPr>
          <a:xfrm>
            <a:off x="4495013" y="2060705"/>
            <a:ext cx="1909500" cy="1620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9"/>
          <p:cNvCxnSpPr>
            <a:stCxn id="143" idx="6"/>
            <a:endCxn id="179" idx="2"/>
          </p:cNvCxnSpPr>
          <p:nvPr/>
        </p:nvCxnSpPr>
        <p:spPr>
          <a:xfrm>
            <a:off x="4495013" y="2060705"/>
            <a:ext cx="1909500" cy="1995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9"/>
          <p:cNvCxnSpPr>
            <a:stCxn id="143" idx="6"/>
            <a:endCxn id="180" idx="2"/>
          </p:cNvCxnSpPr>
          <p:nvPr/>
        </p:nvCxnSpPr>
        <p:spPr>
          <a:xfrm>
            <a:off x="4495013" y="2060705"/>
            <a:ext cx="1915200" cy="2368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9"/>
          <p:cNvCxnSpPr>
            <a:stCxn id="143" idx="6"/>
            <a:endCxn id="181" idx="2"/>
          </p:cNvCxnSpPr>
          <p:nvPr/>
        </p:nvCxnSpPr>
        <p:spPr>
          <a:xfrm>
            <a:off x="4495013" y="2060705"/>
            <a:ext cx="1912500" cy="2749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9"/>
          <p:cNvCxnSpPr>
            <a:stCxn id="143" idx="6"/>
            <a:endCxn id="182" idx="2"/>
          </p:cNvCxnSpPr>
          <p:nvPr/>
        </p:nvCxnSpPr>
        <p:spPr>
          <a:xfrm>
            <a:off x="4495013" y="2060705"/>
            <a:ext cx="1909500" cy="3139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" name="Google Shape;249;p9"/>
          <p:cNvCxnSpPr>
            <a:stCxn id="143" idx="6"/>
            <a:endCxn id="183" idx="2"/>
          </p:cNvCxnSpPr>
          <p:nvPr/>
        </p:nvCxnSpPr>
        <p:spPr>
          <a:xfrm>
            <a:off x="4495013" y="2060705"/>
            <a:ext cx="1909500" cy="3511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9"/>
          <p:cNvCxnSpPr>
            <a:stCxn id="144" idx="6"/>
            <a:endCxn id="172" idx="2"/>
          </p:cNvCxnSpPr>
          <p:nvPr/>
        </p:nvCxnSpPr>
        <p:spPr>
          <a:xfrm flipH="1" rot="10800000">
            <a:off x="4495013" y="1391069"/>
            <a:ext cx="1909500" cy="895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9"/>
          <p:cNvCxnSpPr>
            <a:stCxn id="144" idx="6"/>
            <a:endCxn id="173" idx="2"/>
          </p:cNvCxnSpPr>
          <p:nvPr/>
        </p:nvCxnSpPr>
        <p:spPr>
          <a:xfrm flipH="1" rot="10800000">
            <a:off x="4495013" y="1772069"/>
            <a:ext cx="1909500" cy="51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9"/>
          <p:cNvCxnSpPr>
            <a:stCxn id="144" idx="6"/>
            <a:endCxn id="174" idx="2"/>
          </p:cNvCxnSpPr>
          <p:nvPr/>
        </p:nvCxnSpPr>
        <p:spPr>
          <a:xfrm flipH="1" rot="10800000">
            <a:off x="4495013" y="2142869"/>
            <a:ext cx="1909500" cy="14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9"/>
          <p:cNvCxnSpPr>
            <a:stCxn id="144" idx="6"/>
            <a:endCxn id="175" idx="2"/>
          </p:cNvCxnSpPr>
          <p:nvPr/>
        </p:nvCxnSpPr>
        <p:spPr>
          <a:xfrm>
            <a:off x="4495013" y="2286569"/>
            <a:ext cx="1909500" cy="246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9"/>
          <p:cNvCxnSpPr>
            <a:stCxn id="144" idx="6"/>
            <a:endCxn id="176" idx="2"/>
          </p:cNvCxnSpPr>
          <p:nvPr/>
        </p:nvCxnSpPr>
        <p:spPr>
          <a:xfrm>
            <a:off x="4495013" y="2286569"/>
            <a:ext cx="1909500" cy="63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" name="Google Shape;255;p9"/>
          <p:cNvCxnSpPr>
            <a:stCxn id="144" idx="6"/>
            <a:endCxn id="177" idx="2"/>
          </p:cNvCxnSpPr>
          <p:nvPr/>
        </p:nvCxnSpPr>
        <p:spPr>
          <a:xfrm>
            <a:off x="4495013" y="2286569"/>
            <a:ext cx="1909500" cy="101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9"/>
          <p:cNvCxnSpPr>
            <a:stCxn id="144" idx="6"/>
            <a:endCxn id="178" idx="2"/>
          </p:cNvCxnSpPr>
          <p:nvPr/>
        </p:nvCxnSpPr>
        <p:spPr>
          <a:xfrm>
            <a:off x="4495013" y="2286569"/>
            <a:ext cx="1909500" cy="139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9"/>
          <p:cNvCxnSpPr>
            <a:stCxn id="144" idx="6"/>
            <a:endCxn id="179" idx="2"/>
          </p:cNvCxnSpPr>
          <p:nvPr/>
        </p:nvCxnSpPr>
        <p:spPr>
          <a:xfrm>
            <a:off x="4495013" y="2286569"/>
            <a:ext cx="1909500" cy="177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9"/>
          <p:cNvCxnSpPr>
            <a:stCxn id="144" idx="6"/>
            <a:endCxn id="180" idx="2"/>
          </p:cNvCxnSpPr>
          <p:nvPr/>
        </p:nvCxnSpPr>
        <p:spPr>
          <a:xfrm>
            <a:off x="4495013" y="2286569"/>
            <a:ext cx="1915200" cy="214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9"/>
          <p:cNvCxnSpPr>
            <a:stCxn id="144" idx="6"/>
            <a:endCxn id="181" idx="2"/>
          </p:cNvCxnSpPr>
          <p:nvPr/>
        </p:nvCxnSpPr>
        <p:spPr>
          <a:xfrm>
            <a:off x="4495013" y="2286569"/>
            <a:ext cx="1912500" cy="2523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9"/>
          <p:cNvCxnSpPr>
            <a:stCxn id="144" idx="6"/>
            <a:endCxn id="182" idx="2"/>
          </p:cNvCxnSpPr>
          <p:nvPr/>
        </p:nvCxnSpPr>
        <p:spPr>
          <a:xfrm>
            <a:off x="4495013" y="2286569"/>
            <a:ext cx="1909500" cy="2913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9"/>
          <p:cNvCxnSpPr>
            <a:stCxn id="144" idx="6"/>
            <a:endCxn id="183" idx="2"/>
          </p:cNvCxnSpPr>
          <p:nvPr/>
        </p:nvCxnSpPr>
        <p:spPr>
          <a:xfrm>
            <a:off x="4495013" y="2286569"/>
            <a:ext cx="1909500" cy="328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9"/>
          <p:cNvCxnSpPr>
            <a:stCxn id="145" idx="6"/>
            <a:endCxn id="172" idx="2"/>
          </p:cNvCxnSpPr>
          <p:nvPr/>
        </p:nvCxnSpPr>
        <p:spPr>
          <a:xfrm flipH="1" rot="10800000">
            <a:off x="4495013" y="1391032"/>
            <a:ext cx="1909500" cy="1121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9"/>
          <p:cNvCxnSpPr>
            <a:stCxn id="145" idx="6"/>
            <a:endCxn id="173" idx="2"/>
          </p:cNvCxnSpPr>
          <p:nvPr/>
        </p:nvCxnSpPr>
        <p:spPr>
          <a:xfrm flipH="1" rot="10800000">
            <a:off x="4495013" y="1772032"/>
            <a:ext cx="1909500" cy="740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9"/>
          <p:cNvCxnSpPr>
            <a:stCxn id="145" idx="6"/>
            <a:endCxn id="174" idx="2"/>
          </p:cNvCxnSpPr>
          <p:nvPr/>
        </p:nvCxnSpPr>
        <p:spPr>
          <a:xfrm flipH="1" rot="10800000">
            <a:off x="4495013" y="2143132"/>
            <a:ext cx="1909500" cy="369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9"/>
          <p:cNvCxnSpPr>
            <a:stCxn id="145" idx="6"/>
            <a:endCxn id="175" idx="2"/>
          </p:cNvCxnSpPr>
          <p:nvPr/>
        </p:nvCxnSpPr>
        <p:spPr>
          <a:xfrm>
            <a:off x="4495013" y="2512432"/>
            <a:ext cx="1909500" cy="20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9"/>
          <p:cNvCxnSpPr>
            <a:stCxn id="145" idx="6"/>
            <a:endCxn id="176" idx="2"/>
          </p:cNvCxnSpPr>
          <p:nvPr/>
        </p:nvCxnSpPr>
        <p:spPr>
          <a:xfrm>
            <a:off x="4495013" y="2512432"/>
            <a:ext cx="1909500" cy="407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9"/>
          <p:cNvCxnSpPr>
            <a:stCxn id="145" idx="6"/>
            <a:endCxn id="177" idx="2"/>
          </p:cNvCxnSpPr>
          <p:nvPr/>
        </p:nvCxnSpPr>
        <p:spPr>
          <a:xfrm>
            <a:off x="4495013" y="2512432"/>
            <a:ext cx="1909500" cy="78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9"/>
          <p:cNvCxnSpPr>
            <a:stCxn id="145" idx="6"/>
            <a:endCxn id="178" idx="2"/>
          </p:cNvCxnSpPr>
          <p:nvPr/>
        </p:nvCxnSpPr>
        <p:spPr>
          <a:xfrm>
            <a:off x="4495013" y="2512432"/>
            <a:ext cx="1909500" cy="1169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9"/>
          <p:cNvCxnSpPr>
            <a:stCxn id="145" idx="6"/>
            <a:endCxn id="179" idx="2"/>
          </p:cNvCxnSpPr>
          <p:nvPr/>
        </p:nvCxnSpPr>
        <p:spPr>
          <a:xfrm>
            <a:off x="4495013" y="2512432"/>
            <a:ext cx="1909500" cy="1544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9"/>
          <p:cNvCxnSpPr>
            <a:stCxn id="145" idx="6"/>
            <a:endCxn id="180" idx="2"/>
          </p:cNvCxnSpPr>
          <p:nvPr/>
        </p:nvCxnSpPr>
        <p:spPr>
          <a:xfrm>
            <a:off x="4495013" y="2512432"/>
            <a:ext cx="1915200" cy="1916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9"/>
          <p:cNvCxnSpPr>
            <a:stCxn id="145" idx="6"/>
            <a:endCxn id="181" idx="2"/>
          </p:cNvCxnSpPr>
          <p:nvPr/>
        </p:nvCxnSpPr>
        <p:spPr>
          <a:xfrm>
            <a:off x="4495013" y="2512432"/>
            <a:ext cx="1912500" cy="229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9"/>
          <p:cNvCxnSpPr>
            <a:stCxn id="145" idx="6"/>
            <a:endCxn id="182" idx="2"/>
          </p:cNvCxnSpPr>
          <p:nvPr/>
        </p:nvCxnSpPr>
        <p:spPr>
          <a:xfrm>
            <a:off x="4495013" y="2512432"/>
            <a:ext cx="1909500" cy="2687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9"/>
          <p:cNvCxnSpPr>
            <a:stCxn id="145" idx="6"/>
            <a:endCxn id="183" idx="2"/>
          </p:cNvCxnSpPr>
          <p:nvPr/>
        </p:nvCxnSpPr>
        <p:spPr>
          <a:xfrm>
            <a:off x="4495013" y="2512432"/>
            <a:ext cx="1909500" cy="3059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9"/>
          <p:cNvCxnSpPr>
            <a:stCxn id="172" idx="6"/>
            <a:endCxn id="160" idx="2"/>
          </p:cNvCxnSpPr>
          <p:nvPr/>
        </p:nvCxnSpPr>
        <p:spPr>
          <a:xfrm>
            <a:off x="6648163" y="1391127"/>
            <a:ext cx="1733700" cy="72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9"/>
          <p:cNvCxnSpPr>
            <a:stCxn id="172" idx="6"/>
            <a:endCxn id="161" idx="2"/>
          </p:cNvCxnSpPr>
          <p:nvPr/>
        </p:nvCxnSpPr>
        <p:spPr>
          <a:xfrm>
            <a:off x="6648163" y="1391127"/>
            <a:ext cx="1733700" cy="102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9"/>
          <p:cNvCxnSpPr>
            <a:stCxn id="172" idx="6"/>
            <a:endCxn id="162" idx="2"/>
          </p:cNvCxnSpPr>
          <p:nvPr/>
        </p:nvCxnSpPr>
        <p:spPr>
          <a:xfrm>
            <a:off x="6648163" y="1391127"/>
            <a:ext cx="1736700" cy="1334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9"/>
          <p:cNvCxnSpPr>
            <a:stCxn id="172" idx="6"/>
            <a:endCxn id="163" idx="2"/>
          </p:cNvCxnSpPr>
          <p:nvPr/>
        </p:nvCxnSpPr>
        <p:spPr>
          <a:xfrm>
            <a:off x="6648163" y="1391127"/>
            <a:ext cx="1739700" cy="1634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9"/>
          <p:cNvCxnSpPr>
            <a:stCxn id="172" idx="6"/>
            <a:endCxn id="164" idx="2"/>
          </p:cNvCxnSpPr>
          <p:nvPr/>
        </p:nvCxnSpPr>
        <p:spPr>
          <a:xfrm>
            <a:off x="6648163" y="1391127"/>
            <a:ext cx="1742700" cy="1939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9"/>
          <p:cNvCxnSpPr>
            <a:stCxn id="172" idx="6"/>
            <a:endCxn id="165" idx="2"/>
          </p:cNvCxnSpPr>
          <p:nvPr/>
        </p:nvCxnSpPr>
        <p:spPr>
          <a:xfrm>
            <a:off x="6648163" y="1391127"/>
            <a:ext cx="1745700" cy="2244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9"/>
          <p:cNvCxnSpPr>
            <a:stCxn id="172" idx="6"/>
            <a:endCxn id="166" idx="2"/>
          </p:cNvCxnSpPr>
          <p:nvPr/>
        </p:nvCxnSpPr>
        <p:spPr>
          <a:xfrm>
            <a:off x="6648163" y="1391127"/>
            <a:ext cx="1735200" cy="2553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9"/>
          <p:cNvCxnSpPr>
            <a:stCxn id="172" idx="6"/>
            <a:endCxn id="167" idx="2"/>
          </p:cNvCxnSpPr>
          <p:nvPr/>
        </p:nvCxnSpPr>
        <p:spPr>
          <a:xfrm>
            <a:off x="6648163" y="1391127"/>
            <a:ext cx="1734300" cy="2851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9"/>
          <p:cNvCxnSpPr>
            <a:stCxn id="172" idx="6"/>
            <a:endCxn id="168" idx="2"/>
          </p:cNvCxnSpPr>
          <p:nvPr/>
        </p:nvCxnSpPr>
        <p:spPr>
          <a:xfrm>
            <a:off x="6648163" y="1391127"/>
            <a:ext cx="1734000" cy="316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9"/>
          <p:cNvCxnSpPr>
            <a:stCxn id="172" idx="6"/>
            <a:endCxn id="169" idx="2"/>
          </p:cNvCxnSpPr>
          <p:nvPr/>
        </p:nvCxnSpPr>
        <p:spPr>
          <a:xfrm>
            <a:off x="6648163" y="1391127"/>
            <a:ext cx="1726200" cy="3461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9"/>
          <p:cNvCxnSpPr>
            <a:stCxn id="173" idx="6"/>
            <a:endCxn id="160" idx="2"/>
          </p:cNvCxnSpPr>
          <p:nvPr/>
        </p:nvCxnSpPr>
        <p:spPr>
          <a:xfrm>
            <a:off x="6648163" y="1772152"/>
            <a:ext cx="1733700" cy="339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9"/>
          <p:cNvCxnSpPr>
            <a:stCxn id="173" idx="6"/>
            <a:endCxn id="161" idx="2"/>
          </p:cNvCxnSpPr>
          <p:nvPr/>
        </p:nvCxnSpPr>
        <p:spPr>
          <a:xfrm>
            <a:off x="6648163" y="1772152"/>
            <a:ext cx="1733700" cy="648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6" name="Google Shape;286;p9"/>
          <p:cNvCxnSpPr>
            <a:stCxn id="173" idx="6"/>
            <a:endCxn id="162" idx="2"/>
          </p:cNvCxnSpPr>
          <p:nvPr/>
        </p:nvCxnSpPr>
        <p:spPr>
          <a:xfrm>
            <a:off x="6648163" y="1772152"/>
            <a:ext cx="1736700" cy="95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7" name="Google Shape;287;p9"/>
          <p:cNvCxnSpPr>
            <a:stCxn id="173" idx="6"/>
            <a:endCxn id="163" idx="2"/>
          </p:cNvCxnSpPr>
          <p:nvPr/>
        </p:nvCxnSpPr>
        <p:spPr>
          <a:xfrm>
            <a:off x="6648163" y="1772152"/>
            <a:ext cx="1739700" cy="125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9"/>
          <p:cNvCxnSpPr>
            <a:stCxn id="173" idx="6"/>
            <a:endCxn id="164" idx="2"/>
          </p:cNvCxnSpPr>
          <p:nvPr/>
        </p:nvCxnSpPr>
        <p:spPr>
          <a:xfrm>
            <a:off x="6648163" y="1772152"/>
            <a:ext cx="1742700" cy="1558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9"/>
          <p:cNvCxnSpPr>
            <a:stCxn id="173" idx="6"/>
            <a:endCxn id="165" idx="2"/>
          </p:cNvCxnSpPr>
          <p:nvPr/>
        </p:nvCxnSpPr>
        <p:spPr>
          <a:xfrm>
            <a:off x="6648163" y="1772152"/>
            <a:ext cx="1745700" cy="1863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p9"/>
          <p:cNvCxnSpPr>
            <a:stCxn id="173" idx="6"/>
            <a:endCxn id="166" idx="2"/>
          </p:cNvCxnSpPr>
          <p:nvPr/>
        </p:nvCxnSpPr>
        <p:spPr>
          <a:xfrm>
            <a:off x="6648163" y="1772152"/>
            <a:ext cx="1735200" cy="2172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9"/>
          <p:cNvCxnSpPr>
            <a:stCxn id="173" idx="6"/>
            <a:endCxn id="167" idx="2"/>
          </p:cNvCxnSpPr>
          <p:nvPr/>
        </p:nvCxnSpPr>
        <p:spPr>
          <a:xfrm>
            <a:off x="6648163" y="1772152"/>
            <a:ext cx="1734300" cy="2470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p9"/>
          <p:cNvCxnSpPr>
            <a:stCxn id="173" idx="6"/>
            <a:endCxn id="168" idx="2"/>
          </p:cNvCxnSpPr>
          <p:nvPr/>
        </p:nvCxnSpPr>
        <p:spPr>
          <a:xfrm>
            <a:off x="6648163" y="1772152"/>
            <a:ext cx="1734000" cy="278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9"/>
          <p:cNvCxnSpPr>
            <a:stCxn id="173" idx="6"/>
            <a:endCxn id="169" idx="2"/>
          </p:cNvCxnSpPr>
          <p:nvPr/>
        </p:nvCxnSpPr>
        <p:spPr>
          <a:xfrm>
            <a:off x="6648163" y="1772152"/>
            <a:ext cx="1726200" cy="3079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9"/>
          <p:cNvCxnSpPr>
            <a:stCxn id="174" idx="6"/>
            <a:endCxn id="160" idx="2"/>
          </p:cNvCxnSpPr>
          <p:nvPr/>
        </p:nvCxnSpPr>
        <p:spPr>
          <a:xfrm flipH="1" rot="10800000">
            <a:off x="6648038" y="2111202"/>
            <a:ext cx="1733700" cy="3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9"/>
          <p:cNvCxnSpPr>
            <a:stCxn id="174" idx="6"/>
            <a:endCxn id="161" idx="2"/>
          </p:cNvCxnSpPr>
          <p:nvPr/>
        </p:nvCxnSpPr>
        <p:spPr>
          <a:xfrm>
            <a:off x="6648038" y="2143002"/>
            <a:ext cx="1733700" cy="278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p9"/>
          <p:cNvCxnSpPr>
            <a:stCxn id="174" idx="6"/>
            <a:endCxn id="162" idx="2"/>
          </p:cNvCxnSpPr>
          <p:nvPr/>
        </p:nvCxnSpPr>
        <p:spPr>
          <a:xfrm>
            <a:off x="6648038" y="2143002"/>
            <a:ext cx="1737000" cy="582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9"/>
          <p:cNvCxnSpPr>
            <a:stCxn id="174" idx="6"/>
            <a:endCxn id="163" idx="2"/>
          </p:cNvCxnSpPr>
          <p:nvPr/>
        </p:nvCxnSpPr>
        <p:spPr>
          <a:xfrm>
            <a:off x="6648038" y="2143002"/>
            <a:ext cx="1740000" cy="882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9"/>
          <p:cNvCxnSpPr>
            <a:stCxn id="174" idx="6"/>
            <a:endCxn id="164" idx="2"/>
          </p:cNvCxnSpPr>
          <p:nvPr/>
        </p:nvCxnSpPr>
        <p:spPr>
          <a:xfrm>
            <a:off x="6648038" y="2143002"/>
            <a:ext cx="1743000" cy="1187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9"/>
          <p:cNvCxnSpPr>
            <a:stCxn id="174" idx="6"/>
            <a:endCxn id="165" idx="2"/>
          </p:cNvCxnSpPr>
          <p:nvPr/>
        </p:nvCxnSpPr>
        <p:spPr>
          <a:xfrm>
            <a:off x="6648038" y="2143002"/>
            <a:ext cx="1746000" cy="149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9"/>
          <p:cNvCxnSpPr>
            <a:stCxn id="174" idx="6"/>
            <a:endCxn id="166" idx="2"/>
          </p:cNvCxnSpPr>
          <p:nvPr/>
        </p:nvCxnSpPr>
        <p:spPr>
          <a:xfrm>
            <a:off x="6648038" y="2143002"/>
            <a:ext cx="1735200" cy="1802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9"/>
          <p:cNvCxnSpPr>
            <a:stCxn id="174" idx="6"/>
            <a:endCxn id="167" idx="2"/>
          </p:cNvCxnSpPr>
          <p:nvPr/>
        </p:nvCxnSpPr>
        <p:spPr>
          <a:xfrm>
            <a:off x="6648038" y="2143002"/>
            <a:ext cx="1734600" cy="2099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9"/>
          <p:cNvCxnSpPr>
            <a:stCxn id="174" idx="6"/>
            <a:endCxn id="168" idx="2"/>
          </p:cNvCxnSpPr>
          <p:nvPr/>
        </p:nvCxnSpPr>
        <p:spPr>
          <a:xfrm>
            <a:off x="6648038" y="2143002"/>
            <a:ext cx="1734000" cy="241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9"/>
          <p:cNvCxnSpPr>
            <a:stCxn id="174" idx="6"/>
            <a:endCxn id="169" idx="2"/>
          </p:cNvCxnSpPr>
          <p:nvPr/>
        </p:nvCxnSpPr>
        <p:spPr>
          <a:xfrm>
            <a:off x="6648038" y="2143002"/>
            <a:ext cx="1726200" cy="2709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9"/>
          <p:cNvCxnSpPr>
            <a:stCxn id="175" idx="6"/>
            <a:endCxn id="160" idx="2"/>
          </p:cNvCxnSpPr>
          <p:nvPr/>
        </p:nvCxnSpPr>
        <p:spPr>
          <a:xfrm flipH="1" rot="10800000">
            <a:off x="6648051" y="2111152"/>
            <a:ext cx="1733700" cy="421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9"/>
          <p:cNvCxnSpPr>
            <a:stCxn id="175" idx="6"/>
            <a:endCxn id="161" idx="2"/>
          </p:cNvCxnSpPr>
          <p:nvPr/>
        </p:nvCxnSpPr>
        <p:spPr>
          <a:xfrm flipH="1" rot="10800000">
            <a:off x="6648051" y="2421052"/>
            <a:ext cx="1733700" cy="111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9"/>
          <p:cNvCxnSpPr>
            <a:stCxn id="175" idx="6"/>
            <a:endCxn id="162" idx="2"/>
          </p:cNvCxnSpPr>
          <p:nvPr/>
        </p:nvCxnSpPr>
        <p:spPr>
          <a:xfrm>
            <a:off x="6648051" y="2532652"/>
            <a:ext cx="1736700" cy="193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9"/>
          <p:cNvCxnSpPr>
            <a:stCxn id="175" idx="6"/>
            <a:endCxn id="163" idx="2"/>
          </p:cNvCxnSpPr>
          <p:nvPr/>
        </p:nvCxnSpPr>
        <p:spPr>
          <a:xfrm>
            <a:off x="6648051" y="2532652"/>
            <a:ext cx="1739700" cy="492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9"/>
          <p:cNvCxnSpPr>
            <a:stCxn id="175" idx="6"/>
            <a:endCxn id="164" idx="2"/>
          </p:cNvCxnSpPr>
          <p:nvPr/>
        </p:nvCxnSpPr>
        <p:spPr>
          <a:xfrm>
            <a:off x="6648051" y="2532652"/>
            <a:ext cx="1742700" cy="79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9"/>
          <p:cNvCxnSpPr>
            <a:stCxn id="175" idx="6"/>
            <a:endCxn id="165" idx="2"/>
          </p:cNvCxnSpPr>
          <p:nvPr/>
        </p:nvCxnSpPr>
        <p:spPr>
          <a:xfrm>
            <a:off x="6648051" y="2532652"/>
            <a:ext cx="1745700" cy="1102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9"/>
          <p:cNvCxnSpPr>
            <a:stCxn id="175" idx="6"/>
            <a:endCxn id="166" idx="2"/>
          </p:cNvCxnSpPr>
          <p:nvPr/>
        </p:nvCxnSpPr>
        <p:spPr>
          <a:xfrm>
            <a:off x="6648051" y="2532652"/>
            <a:ext cx="1735200" cy="1412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9"/>
          <p:cNvCxnSpPr>
            <a:stCxn id="175" idx="6"/>
            <a:endCxn id="167" idx="2"/>
          </p:cNvCxnSpPr>
          <p:nvPr/>
        </p:nvCxnSpPr>
        <p:spPr>
          <a:xfrm>
            <a:off x="6648051" y="2532652"/>
            <a:ext cx="1734600" cy="1709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9"/>
          <p:cNvCxnSpPr>
            <a:stCxn id="175" idx="6"/>
            <a:endCxn id="168" idx="2"/>
          </p:cNvCxnSpPr>
          <p:nvPr/>
        </p:nvCxnSpPr>
        <p:spPr>
          <a:xfrm>
            <a:off x="6648051" y="2532652"/>
            <a:ext cx="1734000" cy="2022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9"/>
          <p:cNvCxnSpPr>
            <a:stCxn id="175" idx="6"/>
            <a:endCxn id="169" idx="2"/>
          </p:cNvCxnSpPr>
          <p:nvPr/>
        </p:nvCxnSpPr>
        <p:spPr>
          <a:xfrm>
            <a:off x="6648051" y="2532652"/>
            <a:ext cx="1726200" cy="2319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9"/>
          <p:cNvCxnSpPr>
            <a:stCxn id="176" idx="6"/>
            <a:endCxn id="160" idx="2"/>
          </p:cNvCxnSpPr>
          <p:nvPr/>
        </p:nvCxnSpPr>
        <p:spPr>
          <a:xfrm flipH="1" rot="10800000">
            <a:off x="6648038" y="2110952"/>
            <a:ext cx="1733700" cy="808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9"/>
          <p:cNvCxnSpPr>
            <a:stCxn id="176" idx="6"/>
            <a:endCxn id="161" idx="2"/>
          </p:cNvCxnSpPr>
          <p:nvPr/>
        </p:nvCxnSpPr>
        <p:spPr>
          <a:xfrm flipH="1" rot="10800000">
            <a:off x="6648038" y="2421152"/>
            <a:ext cx="1733700" cy="498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9"/>
          <p:cNvCxnSpPr>
            <a:stCxn id="176" idx="6"/>
            <a:endCxn id="162" idx="2"/>
          </p:cNvCxnSpPr>
          <p:nvPr/>
        </p:nvCxnSpPr>
        <p:spPr>
          <a:xfrm flipH="1" rot="10800000">
            <a:off x="6648038" y="2725952"/>
            <a:ext cx="1737000" cy="19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9"/>
          <p:cNvCxnSpPr>
            <a:stCxn id="176" idx="6"/>
            <a:endCxn id="163" idx="2"/>
          </p:cNvCxnSpPr>
          <p:nvPr/>
        </p:nvCxnSpPr>
        <p:spPr>
          <a:xfrm>
            <a:off x="6648038" y="2919452"/>
            <a:ext cx="1740000" cy="105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9"/>
          <p:cNvCxnSpPr>
            <a:stCxn id="176" idx="6"/>
            <a:endCxn id="164" idx="2"/>
          </p:cNvCxnSpPr>
          <p:nvPr/>
        </p:nvCxnSpPr>
        <p:spPr>
          <a:xfrm>
            <a:off x="6648038" y="2919452"/>
            <a:ext cx="1743000" cy="410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9"/>
          <p:cNvCxnSpPr>
            <a:stCxn id="176" idx="6"/>
            <a:endCxn id="165" idx="2"/>
          </p:cNvCxnSpPr>
          <p:nvPr/>
        </p:nvCxnSpPr>
        <p:spPr>
          <a:xfrm>
            <a:off x="6648038" y="2919452"/>
            <a:ext cx="1746000" cy="71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9"/>
          <p:cNvCxnSpPr>
            <a:stCxn id="176" idx="6"/>
            <a:endCxn id="166" idx="2"/>
          </p:cNvCxnSpPr>
          <p:nvPr/>
        </p:nvCxnSpPr>
        <p:spPr>
          <a:xfrm>
            <a:off x="6648038" y="2919452"/>
            <a:ext cx="1735200" cy="102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9"/>
          <p:cNvCxnSpPr>
            <a:stCxn id="176" idx="6"/>
            <a:endCxn id="167" idx="2"/>
          </p:cNvCxnSpPr>
          <p:nvPr/>
        </p:nvCxnSpPr>
        <p:spPr>
          <a:xfrm>
            <a:off x="6648038" y="2919452"/>
            <a:ext cx="1734600" cy="132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9"/>
          <p:cNvCxnSpPr>
            <a:stCxn id="176" idx="6"/>
            <a:endCxn id="168" idx="2"/>
          </p:cNvCxnSpPr>
          <p:nvPr/>
        </p:nvCxnSpPr>
        <p:spPr>
          <a:xfrm>
            <a:off x="6648038" y="2919452"/>
            <a:ext cx="1734000" cy="163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9"/>
          <p:cNvCxnSpPr>
            <a:stCxn id="176" idx="6"/>
            <a:endCxn id="169" idx="2"/>
          </p:cNvCxnSpPr>
          <p:nvPr/>
        </p:nvCxnSpPr>
        <p:spPr>
          <a:xfrm>
            <a:off x="6648038" y="2919452"/>
            <a:ext cx="1726200" cy="1932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9"/>
          <p:cNvCxnSpPr>
            <a:stCxn id="177" idx="6"/>
            <a:endCxn id="160" idx="2"/>
          </p:cNvCxnSpPr>
          <p:nvPr/>
        </p:nvCxnSpPr>
        <p:spPr>
          <a:xfrm flipH="1" rot="10800000">
            <a:off x="6648038" y="2111202"/>
            <a:ext cx="1733700" cy="1189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9"/>
          <p:cNvCxnSpPr>
            <a:stCxn id="177" idx="6"/>
            <a:endCxn id="161" idx="2"/>
          </p:cNvCxnSpPr>
          <p:nvPr/>
        </p:nvCxnSpPr>
        <p:spPr>
          <a:xfrm flipH="1" rot="10800000">
            <a:off x="6648038" y="2421102"/>
            <a:ext cx="1733700" cy="87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9"/>
          <p:cNvCxnSpPr>
            <a:stCxn id="177" idx="6"/>
            <a:endCxn id="162" idx="2"/>
          </p:cNvCxnSpPr>
          <p:nvPr/>
        </p:nvCxnSpPr>
        <p:spPr>
          <a:xfrm flipH="1" rot="10800000">
            <a:off x="6648038" y="2725902"/>
            <a:ext cx="1737000" cy="57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9"/>
          <p:cNvCxnSpPr>
            <a:stCxn id="177" idx="6"/>
            <a:endCxn id="163" idx="2"/>
          </p:cNvCxnSpPr>
          <p:nvPr/>
        </p:nvCxnSpPr>
        <p:spPr>
          <a:xfrm flipH="1" rot="10800000">
            <a:off x="6648038" y="3025602"/>
            <a:ext cx="1740000" cy="275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9"/>
          <p:cNvCxnSpPr>
            <a:stCxn id="177" idx="6"/>
            <a:endCxn id="164" idx="2"/>
          </p:cNvCxnSpPr>
          <p:nvPr/>
        </p:nvCxnSpPr>
        <p:spPr>
          <a:xfrm>
            <a:off x="6648038" y="3300702"/>
            <a:ext cx="1743000" cy="29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9"/>
          <p:cNvCxnSpPr>
            <a:stCxn id="177" idx="6"/>
            <a:endCxn id="165" idx="2"/>
          </p:cNvCxnSpPr>
          <p:nvPr/>
        </p:nvCxnSpPr>
        <p:spPr>
          <a:xfrm>
            <a:off x="6648038" y="3300702"/>
            <a:ext cx="1746000" cy="33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9"/>
          <p:cNvCxnSpPr>
            <a:stCxn id="177" idx="6"/>
            <a:endCxn id="166" idx="2"/>
          </p:cNvCxnSpPr>
          <p:nvPr/>
        </p:nvCxnSpPr>
        <p:spPr>
          <a:xfrm>
            <a:off x="6648038" y="3300702"/>
            <a:ext cx="1735200" cy="644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9"/>
          <p:cNvCxnSpPr>
            <a:stCxn id="177" idx="6"/>
            <a:endCxn id="167" idx="2"/>
          </p:cNvCxnSpPr>
          <p:nvPr/>
        </p:nvCxnSpPr>
        <p:spPr>
          <a:xfrm>
            <a:off x="6648038" y="3300702"/>
            <a:ext cx="1734600" cy="94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9"/>
          <p:cNvCxnSpPr>
            <a:stCxn id="177" idx="6"/>
            <a:endCxn id="168" idx="2"/>
          </p:cNvCxnSpPr>
          <p:nvPr/>
        </p:nvCxnSpPr>
        <p:spPr>
          <a:xfrm>
            <a:off x="6648038" y="3300702"/>
            <a:ext cx="1734000" cy="125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9"/>
          <p:cNvCxnSpPr>
            <a:stCxn id="177" idx="6"/>
            <a:endCxn id="169" idx="2"/>
          </p:cNvCxnSpPr>
          <p:nvPr/>
        </p:nvCxnSpPr>
        <p:spPr>
          <a:xfrm>
            <a:off x="6648038" y="3300702"/>
            <a:ext cx="1726200" cy="1551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9"/>
          <p:cNvCxnSpPr>
            <a:stCxn id="178" idx="6"/>
            <a:endCxn id="160" idx="2"/>
          </p:cNvCxnSpPr>
          <p:nvPr/>
        </p:nvCxnSpPr>
        <p:spPr>
          <a:xfrm flipH="1" rot="10800000">
            <a:off x="6648038" y="2111152"/>
            <a:ext cx="1733700" cy="1570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9"/>
          <p:cNvCxnSpPr>
            <a:stCxn id="178" idx="6"/>
            <a:endCxn id="161" idx="2"/>
          </p:cNvCxnSpPr>
          <p:nvPr/>
        </p:nvCxnSpPr>
        <p:spPr>
          <a:xfrm flipH="1" rot="10800000">
            <a:off x="6648038" y="2421052"/>
            <a:ext cx="1733700" cy="1260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9"/>
          <p:cNvCxnSpPr>
            <a:stCxn id="178" idx="6"/>
            <a:endCxn id="162" idx="2"/>
          </p:cNvCxnSpPr>
          <p:nvPr/>
        </p:nvCxnSpPr>
        <p:spPr>
          <a:xfrm flipH="1" rot="10800000">
            <a:off x="6648038" y="2725852"/>
            <a:ext cx="1737000" cy="95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p9"/>
          <p:cNvCxnSpPr>
            <a:stCxn id="178" idx="6"/>
            <a:endCxn id="163" idx="2"/>
          </p:cNvCxnSpPr>
          <p:nvPr/>
        </p:nvCxnSpPr>
        <p:spPr>
          <a:xfrm flipH="1" rot="10800000">
            <a:off x="6648038" y="3025552"/>
            <a:ext cx="1740000" cy="65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9"/>
          <p:cNvCxnSpPr>
            <a:stCxn id="178" idx="6"/>
            <a:endCxn id="164" idx="2"/>
          </p:cNvCxnSpPr>
          <p:nvPr/>
        </p:nvCxnSpPr>
        <p:spPr>
          <a:xfrm flipH="1" rot="10800000">
            <a:off x="6648038" y="3330352"/>
            <a:ext cx="1743000" cy="351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9"/>
          <p:cNvCxnSpPr>
            <a:stCxn id="178" idx="6"/>
            <a:endCxn id="165" idx="2"/>
          </p:cNvCxnSpPr>
          <p:nvPr/>
        </p:nvCxnSpPr>
        <p:spPr>
          <a:xfrm flipH="1" rot="10800000">
            <a:off x="6648038" y="3635452"/>
            <a:ext cx="1746000" cy="46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9"/>
          <p:cNvCxnSpPr>
            <a:stCxn id="178" idx="6"/>
            <a:endCxn id="166" idx="2"/>
          </p:cNvCxnSpPr>
          <p:nvPr/>
        </p:nvCxnSpPr>
        <p:spPr>
          <a:xfrm>
            <a:off x="6648038" y="3681652"/>
            <a:ext cx="1735200" cy="26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9"/>
          <p:cNvCxnSpPr>
            <a:stCxn id="178" idx="6"/>
            <a:endCxn id="167" idx="2"/>
          </p:cNvCxnSpPr>
          <p:nvPr/>
        </p:nvCxnSpPr>
        <p:spPr>
          <a:xfrm>
            <a:off x="6648038" y="3681652"/>
            <a:ext cx="1734600" cy="560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9"/>
          <p:cNvCxnSpPr>
            <a:stCxn id="178" idx="6"/>
            <a:endCxn id="168" idx="2"/>
          </p:cNvCxnSpPr>
          <p:nvPr/>
        </p:nvCxnSpPr>
        <p:spPr>
          <a:xfrm>
            <a:off x="6648038" y="3681652"/>
            <a:ext cx="1734000" cy="87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9"/>
          <p:cNvCxnSpPr>
            <a:stCxn id="178" idx="6"/>
            <a:endCxn id="169" idx="2"/>
          </p:cNvCxnSpPr>
          <p:nvPr/>
        </p:nvCxnSpPr>
        <p:spPr>
          <a:xfrm>
            <a:off x="6648038" y="3681652"/>
            <a:ext cx="1726200" cy="117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9"/>
          <p:cNvCxnSpPr>
            <a:stCxn id="179" idx="6"/>
            <a:endCxn id="160" idx="2"/>
          </p:cNvCxnSpPr>
          <p:nvPr/>
        </p:nvCxnSpPr>
        <p:spPr>
          <a:xfrm flipH="1" rot="10800000">
            <a:off x="6648038" y="2111152"/>
            <a:ext cx="1733700" cy="1945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9"/>
          <p:cNvCxnSpPr>
            <a:stCxn id="179" idx="6"/>
            <a:endCxn id="161" idx="2"/>
          </p:cNvCxnSpPr>
          <p:nvPr/>
        </p:nvCxnSpPr>
        <p:spPr>
          <a:xfrm flipH="1" rot="10800000">
            <a:off x="6648038" y="2421052"/>
            <a:ext cx="1733700" cy="1635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9"/>
          <p:cNvCxnSpPr>
            <a:stCxn id="179" idx="6"/>
            <a:endCxn id="162" idx="2"/>
          </p:cNvCxnSpPr>
          <p:nvPr/>
        </p:nvCxnSpPr>
        <p:spPr>
          <a:xfrm flipH="1" rot="10800000">
            <a:off x="6648038" y="2725852"/>
            <a:ext cx="1737000" cy="1330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7" name="Google Shape;347;p9"/>
          <p:cNvCxnSpPr>
            <a:stCxn id="179" idx="6"/>
            <a:endCxn id="163" idx="2"/>
          </p:cNvCxnSpPr>
          <p:nvPr/>
        </p:nvCxnSpPr>
        <p:spPr>
          <a:xfrm flipH="1" rot="10800000">
            <a:off x="6648038" y="3025552"/>
            <a:ext cx="1740000" cy="1031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8" name="Google Shape;348;p9"/>
          <p:cNvCxnSpPr>
            <a:stCxn id="179" idx="6"/>
            <a:endCxn id="164" idx="2"/>
          </p:cNvCxnSpPr>
          <p:nvPr/>
        </p:nvCxnSpPr>
        <p:spPr>
          <a:xfrm flipH="1" rot="10800000">
            <a:off x="6648038" y="3330352"/>
            <a:ext cx="1743000" cy="72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9"/>
          <p:cNvCxnSpPr>
            <a:stCxn id="179" idx="6"/>
            <a:endCxn id="165" idx="2"/>
          </p:cNvCxnSpPr>
          <p:nvPr/>
        </p:nvCxnSpPr>
        <p:spPr>
          <a:xfrm flipH="1" rot="10800000">
            <a:off x="6648038" y="3635452"/>
            <a:ext cx="1746000" cy="421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9"/>
          <p:cNvCxnSpPr>
            <a:stCxn id="179" idx="6"/>
            <a:endCxn id="166" idx="2"/>
          </p:cNvCxnSpPr>
          <p:nvPr/>
        </p:nvCxnSpPr>
        <p:spPr>
          <a:xfrm flipH="1" rot="10800000">
            <a:off x="6648038" y="3945052"/>
            <a:ext cx="1735200" cy="111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9"/>
          <p:cNvCxnSpPr>
            <a:stCxn id="179" idx="6"/>
            <a:endCxn id="167" idx="2"/>
          </p:cNvCxnSpPr>
          <p:nvPr/>
        </p:nvCxnSpPr>
        <p:spPr>
          <a:xfrm>
            <a:off x="6648038" y="4056652"/>
            <a:ext cx="1734600" cy="18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9"/>
          <p:cNvCxnSpPr>
            <a:stCxn id="179" idx="6"/>
            <a:endCxn id="168" idx="2"/>
          </p:cNvCxnSpPr>
          <p:nvPr/>
        </p:nvCxnSpPr>
        <p:spPr>
          <a:xfrm>
            <a:off x="6648038" y="4056652"/>
            <a:ext cx="1734000" cy="498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9"/>
          <p:cNvCxnSpPr>
            <a:stCxn id="179" idx="6"/>
            <a:endCxn id="169" idx="2"/>
          </p:cNvCxnSpPr>
          <p:nvPr/>
        </p:nvCxnSpPr>
        <p:spPr>
          <a:xfrm>
            <a:off x="6648038" y="4056652"/>
            <a:ext cx="1726200" cy="79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9"/>
          <p:cNvCxnSpPr>
            <a:stCxn id="180" idx="6"/>
            <a:endCxn id="160" idx="2"/>
          </p:cNvCxnSpPr>
          <p:nvPr/>
        </p:nvCxnSpPr>
        <p:spPr>
          <a:xfrm flipH="1" rot="10800000">
            <a:off x="6653863" y="2111202"/>
            <a:ext cx="1728000" cy="2317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9"/>
          <p:cNvCxnSpPr>
            <a:stCxn id="180" idx="6"/>
            <a:endCxn id="161" idx="2"/>
          </p:cNvCxnSpPr>
          <p:nvPr/>
        </p:nvCxnSpPr>
        <p:spPr>
          <a:xfrm flipH="1" rot="10800000">
            <a:off x="6653863" y="2421102"/>
            <a:ext cx="1728000" cy="2007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9"/>
          <p:cNvCxnSpPr>
            <a:stCxn id="180" idx="6"/>
            <a:endCxn id="162" idx="2"/>
          </p:cNvCxnSpPr>
          <p:nvPr/>
        </p:nvCxnSpPr>
        <p:spPr>
          <a:xfrm flipH="1" rot="10800000">
            <a:off x="6653863" y="2725902"/>
            <a:ext cx="1731000" cy="1703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9"/>
          <p:cNvCxnSpPr>
            <a:stCxn id="180" idx="6"/>
            <a:endCxn id="163" idx="2"/>
          </p:cNvCxnSpPr>
          <p:nvPr/>
        </p:nvCxnSpPr>
        <p:spPr>
          <a:xfrm flipH="1" rot="10800000">
            <a:off x="6653863" y="3025602"/>
            <a:ext cx="1734000" cy="140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9"/>
          <p:cNvCxnSpPr>
            <a:stCxn id="180" idx="6"/>
            <a:endCxn id="164" idx="2"/>
          </p:cNvCxnSpPr>
          <p:nvPr/>
        </p:nvCxnSpPr>
        <p:spPr>
          <a:xfrm flipH="1" rot="10800000">
            <a:off x="6653863" y="3330402"/>
            <a:ext cx="1737000" cy="109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9"/>
          <p:cNvCxnSpPr>
            <a:stCxn id="180" idx="6"/>
            <a:endCxn id="165" idx="2"/>
          </p:cNvCxnSpPr>
          <p:nvPr/>
        </p:nvCxnSpPr>
        <p:spPr>
          <a:xfrm flipH="1" rot="10800000">
            <a:off x="6653863" y="3635502"/>
            <a:ext cx="1740000" cy="79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9"/>
          <p:cNvCxnSpPr>
            <a:stCxn id="180" idx="6"/>
            <a:endCxn id="166" idx="2"/>
          </p:cNvCxnSpPr>
          <p:nvPr/>
        </p:nvCxnSpPr>
        <p:spPr>
          <a:xfrm flipH="1" rot="10800000">
            <a:off x="6653863" y="3945102"/>
            <a:ext cx="1729500" cy="483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9"/>
          <p:cNvCxnSpPr>
            <a:stCxn id="180" idx="6"/>
            <a:endCxn id="167" idx="2"/>
          </p:cNvCxnSpPr>
          <p:nvPr/>
        </p:nvCxnSpPr>
        <p:spPr>
          <a:xfrm flipH="1" rot="10800000">
            <a:off x="6653863" y="4242402"/>
            <a:ext cx="1728600" cy="186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9"/>
          <p:cNvCxnSpPr>
            <a:stCxn id="180" idx="6"/>
            <a:endCxn id="168" idx="2"/>
          </p:cNvCxnSpPr>
          <p:nvPr/>
        </p:nvCxnSpPr>
        <p:spPr>
          <a:xfrm>
            <a:off x="6653863" y="4429002"/>
            <a:ext cx="1728300" cy="12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p9"/>
          <p:cNvCxnSpPr>
            <a:stCxn id="180" idx="6"/>
            <a:endCxn id="169" idx="2"/>
          </p:cNvCxnSpPr>
          <p:nvPr/>
        </p:nvCxnSpPr>
        <p:spPr>
          <a:xfrm>
            <a:off x="6653863" y="4429002"/>
            <a:ext cx="1720500" cy="42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9"/>
          <p:cNvCxnSpPr>
            <a:stCxn id="181" idx="6"/>
            <a:endCxn id="160" idx="2"/>
          </p:cNvCxnSpPr>
          <p:nvPr/>
        </p:nvCxnSpPr>
        <p:spPr>
          <a:xfrm flipH="1" rot="10800000">
            <a:off x="6651063" y="2111202"/>
            <a:ext cx="1730700" cy="2698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9"/>
          <p:cNvCxnSpPr>
            <a:stCxn id="181" idx="6"/>
            <a:endCxn id="161" idx="2"/>
          </p:cNvCxnSpPr>
          <p:nvPr/>
        </p:nvCxnSpPr>
        <p:spPr>
          <a:xfrm flipH="1" rot="10800000">
            <a:off x="6651063" y="2421102"/>
            <a:ext cx="1730700" cy="2388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9"/>
          <p:cNvCxnSpPr>
            <a:stCxn id="181" idx="6"/>
            <a:endCxn id="162" idx="2"/>
          </p:cNvCxnSpPr>
          <p:nvPr/>
        </p:nvCxnSpPr>
        <p:spPr>
          <a:xfrm flipH="1" rot="10800000">
            <a:off x="6651063" y="2725902"/>
            <a:ext cx="1733700" cy="2084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9"/>
          <p:cNvCxnSpPr>
            <a:stCxn id="181" idx="6"/>
            <a:endCxn id="163" idx="2"/>
          </p:cNvCxnSpPr>
          <p:nvPr/>
        </p:nvCxnSpPr>
        <p:spPr>
          <a:xfrm flipH="1" rot="10800000">
            <a:off x="6651063" y="3025602"/>
            <a:ext cx="1736700" cy="1784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9"/>
          <p:cNvCxnSpPr>
            <a:stCxn id="181" idx="6"/>
            <a:endCxn id="164" idx="2"/>
          </p:cNvCxnSpPr>
          <p:nvPr/>
        </p:nvCxnSpPr>
        <p:spPr>
          <a:xfrm flipH="1" rot="10800000">
            <a:off x="6651063" y="3330402"/>
            <a:ext cx="1739700" cy="147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9" name="Google Shape;369;p9"/>
          <p:cNvCxnSpPr>
            <a:stCxn id="181" idx="6"/>
            <a:endCxn id="165" idx="2"/>
          </p:cNvCxnSpPr>
          <p:nvPr/>
        </p:nvCxnSpPr>
        <p:spPr>
          <a:xfrm flipH="1" rot="10800000">
            <a:off x="6651063" y="3635502"/>
            <a:ext cx="1742700" cy="117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0" name="Google Shape;370;p9"/>
          <p:cNvCxnSpPr>
            <a:stCxn id="181" idx="6"/>
            <a:endCxn id="166" idx="2"/>
          </p:cNvCxnSpPr>
          <p:nvPr/>
        </p:nvCxnSpPr>
        <p:spPr>
          <a:xfrm flipH="1" rot="10800000">
            <a:off x="6651063" y="3945102"/>
            <a:ext cx="1732200" cy="864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9"/>
          <p:cNvCxnSpPr>
            <a:stCxn id="181" idx="6"/>
            <a:endCxn id="167" idx="2"/>
          </p:cNvCxnSpPr>
          <p:nvPr/>
        </p:nvCxnSpPr>
        <p:spPr>
          <a:xfrm flipH="1" rot="10800000">
            <a:off x="6651063" y="4242402"/>
            <a:ext cx="1731600" cy="567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9"/>
          <p:cNvCxnSpPr>
            <a:stCxn id="181" idx="6"/>
            <a:endCxn id="168" idx="2"/>
          </p:cNvCxnSpPr>
          <p:nvPr/>
        </p:nvCxnSpPr>
        <p:spPr>
          <a:xfrm flipH="1" rot="10800000">
            <a:off x="6651063" y="4554702"/>
            <a:ext cx="1731000" cy="25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9"/>
          <p:cNvCxnSpPr>
            <a:stCxn id="181" idx="6"/>
            <a:endCxn id="169" idx="2"/>
          </p:cNvCxnSpPr>
          <p:nvPr/>
        </p:nvCxnSpPr>
        <p:spPr>
          <a:xfrm>
            <a:off x="6651063" y="4810002"/>
            <a:ext cx="1723200" cy="42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4" name="Google Shape;374;p9"/>
          <p:cNvCxnSpPr>
            <a:stCxn id="182" idx="6"/>
            <a:endCxn id="160" idx="2"/>
          </p:cNvCxnSpPr>
          <p:nvPr/>
        </p:nvCxnSpPr>
        <p:spPr>
          <a:xfrm flipH="1" rot="10800000">
            <a:off x="6648051" y="2110977"/>
            <a:ext cx="1733700" cy="3088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9"/>
          <p:cNvCxnSpPr>
            <a:stCxn id="182" idx="6"/>
            <a:endCxn id="161" idx="2"/>
          </p:cNvCxnSpPr>
          <p:nvPr/>
        </p:nvCxnSpPr>
        <p:spPr>
          <a:xfrm flipH="1" rot="10800000">
            <a:off x="6648051" y="2421177"/>
            <a:ext cx="1733700" cy="2778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9"/>
          <p:cNvCxnSpPr>
            <a:stCxn id="182" idx="6"/>
            <a:endCxn id="162" idx="2"/>
          </p:cNvCxnSpPr>
          <p:nvPr/>
        </p:nvCxnSpPr>
        <p:spPr>
          <a:xfrm flipH="1" rot="10800000">
            <a:off x="6648051" y="2725977"/>
            <a:ext cx="1736700" cy="2473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9"/>
          <p:cNvCxnSpPr>
            <a:stCxn id="182" idx="6"/>
            <a:endCxn id="163" idx="2"/>
          </p:cNvCxnSpPr>
          <p:nvPr/>
        </p:nvCxnSpPr>
        <p:spPr>
          <a:xfrm flipH="1" rot="10800000">
            <a:off x="6648051" y="3025377"/>
            <a:ext cx="1739700" cy="2174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9"/>
          <p:cNvCxnSpPr>
            <a:stCxn id="182" idx="6"/>
            <a:endCxn id="164" idx="2"/>
          </p:cNvCxnSpPr>
          <p:nvPr/>
        </p:nvCxnSpPr>
        <p:spPr>
          <a:xfrm flipH="1" rot="10800000">
            <a:off x="6648051" y="3330177"/>
            <a:ext cx="1742700" cy="186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9"/>
          <p:cNvCxnSpPr>
            <a:stCxn id="182" idx="6"/>
            <a:endCxn id="165" idx="2"/>
          </p:cNvCxnSpPr>
          <p:nvPr/>
        </p:nvCxnSpPr>
        <p:spPr>
          <a:xfrm flipH="1" rot="10800000">
            <a:off x="6648051" y="3635577"/>
            <a:ext cx="1745700" cy="1564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9"/>
          <p:cNvCxnSpPr>
            <a:stCxn id="182" idx="6"/>
            <a:endCxn id="166" idx="2"/>
          </p:cNvCxnSpPr>
          <p:nvPr/>
        </p:nvCxnSpPr>
        <p:spPr>
          <a:xfrm flipH="1" rot="10800000">
            <a:off x="6648051" y="3945177"/>
            <a:ext cx="1735200" cy="1254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9"/>
          <p:cNvCxnSpPr>
            <a:stCxn id="182" idx="6"/>
            <a:endCxn id="167" idx="2"/>
          </p:cNvCxnSpPr>
          <p:nvPr/>
        </p:nvCxnSpPr>
        <p:spPr>
          <a:xfrm flipH="1" rot="10800000">
            <a:off x="6648051" y="4242477"/>
            <a:ext cx="1734600" cy="95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9"/>
          <p:cNvCxnSpPr>
            <a:stCxn id="182" idx="6"/>
            <a:endCxn id="168" idx="2"/>
          </p:cNvCxnSpPr>
          <p:nvPr/>
        </p:nvCxnSpPr>
        <p:spPr>
          <a:xfrm flipH="1" rot="10800000">
            <a:off x="6648051" y="4554777"/>
            <a:ext cx="1734000" cy="64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9"/>
          <p:cNvCxnSpPr>
            <a:stCxn id="182" idx="6"/>
            <a:endCxn id="169" idx="2"/>
          </p:cNvCxnSpPr>
          <p:nvPr/>
        </p:nvCxnSpPr>
        <p:spPr>
          <a:xfrm flipH="1" rot="10800000">
            <a:off x="6648051" y="4852077"/>
            <a:ext cx="1726200" cy="34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9"/>
          <p:cNvCxnSpPr>
            <a:stCxn id="183" idx="6"/>
            <a:endCxn id="160" idx="2"/>
          </p:cNvCxnSpPr>
          <p:nvPr/>
        </p:nvCxnSpPr>
        <p:spPr>
          <a:xfrm flipH="1" rot="10800000">
            <a:off x="6648051" y="2111202"/>
            <a:ext cx="1733700" cy="3460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9"/>
          <p:cNvCxnSpPr>
            <a:stCxn id="183" idx="6"/>
            <a:endCxn id="161" idx="2"/>
          </p:cNvCxnSpPr>
          <p:nvPr/>
        </p:nvCxnSpPr>
        <p:spPr>
          <a:xfrm flipH="1" rot="10800000">
            <a:off x="6648051" y="2421102"/>
            <a:ext cx="1733700" cy="3150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9"/>
          <p:cNvCxnSpPr>
            <a:stCxn id="183" idx="6"/>
            <a:endCxn id="162" idx="2"/>
          </p:cNvCxnSpPr>
          <p:nvPr/>
        </p:nvCxnSpPr>
        <p:spPr>
          <a:xfrm flipH="1" rot="10800000">
            <a:off x="6648051" y="2725902"/>
            <a:ext cx="1736700" cy="284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p9"/>
          <p:cNvCxnSpPr>
            <a:stCxn id="183" idx="6"/>
            <a:endCxn id="163" idx="2"/>
          </p:cNvCxnSpPr>
          <p:nvPr/>
        </p:nvCxnSpPr>
        <p:spPr>
          <a:xfrm flipH="1" rot="10800000">
            <a:off x="6648051" y="3025602"/>
            <a:ext cx="1739700" cy="2546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9"/>
          <p:cNvCxnSpPr>
            <a:stCxn id="183" idx="6"/>
            <a:endCxn id="164" idx="2"/>
          </p:cNvCxnSpPr>
          <p:nvPr/>
        </p:nvCxnSpPr>
        <p:spPr>
          <a:xfrm flipH="1" rot="10800000">
            <a:off x="6648051" y="3330402"/>
            <a:ext cx="1742700" cy="2241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p9"/>
          <p:cNvCxnSpPr>
            <a:stCxn id="183" idx="6"/>
            <a:endCxn id="165" idx="2"/>
          </p:cNvCxnSpPr>
          <p:nvPr/>
        </p:nvCxnSpPr>
        <p:spPr>
          <a:xfrm flipH="1" rot="10800000">
            <a:off x="6648051" y="3635502"/>
            <a:ext cx="1745700" cy="1936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0" name="Google Shape;390;p9"/>
          <p:cNvCxnSpPr>
            <a:stCxn id="183" idx="6"/>
            <a:endCxn id="166" idx="2"/>
          </p:cNvCxnSpPr>
          <p:nvPr/>
        </p:nvCxnSpPr>
        <p:spPr>
          <a:xfrm flipH="1" rot="10800000">
            <a:off x="6648051" y="3945102"/>
            <a:ext cx="1735200" cy="1626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9"/>
          <p:cNvCxnSpPr>
            <a:stCxn id="183" idx="6"/>
            <a:endCxn id="167" idx="2"/>
          </p:cNvCxnSpPr>
          <p:nvPr/>
        </p:nvCxnSpPr>
        <p:spPr>
          <a:xfrm flipH="1" rot="10800000">
            <a:off x="6648051" y="4242402"/>
            <a:ext cx="1734600" cy="1329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9"/>
          <p:cNvCxnSpPr>
            <a:stCxn id="183" idx="6"/>
            <a:endCxn id="168" idx="2"/>
          </p:cNvCxnSpPr>
          <p:nvPr/>
        </p:nvCxnSpPr>
        <p:spPr>
          <a:xfrm flipH="1" rot="10800000">
            <a:off x="6648051" y="4554702"/>
            <a:ext cx="1734000" cy="101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9"/>
          <p:cNvCxnSpPr>
            <a:stCxn id="183" idx="6"/>
            <a:endCxn id="169" idx="2"/>
          </p:cNvCxnSpPr>
          <p:nvPr/>
        </p:nvCxnSpPr>
        <p:spPr>
          <a:xfrm flipH="1" rot="10800000">
            <a:off x="6648051" y="4852002"/>
            <a:ext cx="1726200" cy="72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9"/>
          <p:cNvCxnSpPr>
            <a:stCxn id="146" idx="6"/>
            <a:endCxn id="172" idx="2"/>
          </p:cNvCxnSpPr>
          <p:nvPr/>
        </p:nvCxnSpPr>
        <p:spPr>
          <a:xfrm flipH="1" rot="10800000">
            <a:off x="4495013" y="1390996"/>
            <a:ext cx="1909500" cy="134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9"/>
          <p:cNvCxnSpPr>
            <a:stCxn id="146" idx="6"/>
            <a:endCxn id="173" idx="2"/>
          </p:cNvCxnSpPr>
          <p:nvPr/>
        </p:nvCxnSpPr>
        <p:spPr>
          <a:xfrm flipH="1" rot="10800000">
            <a:off x="4495013" y="1772296"/>
            <a:ext cx="1909500" cy="966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9"/>
          <p:cNvCxnSpPr>
            <a:stCxn id="146" idx="6"/>
            <a:endCxn id="174" idx="2"/>
          </p:cNvCxnSpPr>
          <p:nvPr/>
        </p:nvCxnSpPr>
        <p:spPr>
          <a:xfrm flipH="1" rot="10800000">
            <a:off x="4495013" y="2143096"/>
            <a:ext cx="1909500" cy="595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9"/>
          <p:cNvCxnSpPr>
            <a:stCxn id="146" idx="6"/>
            <a:endCxn id="175" idx="2"/>
          </p:cNvCxnSpPr>
          <p:nvPr/>
        </p:nvCxnSpPr>
        <p:spPr>
          <a:xfrm flipH="1" rot="10800000">
            <a:off x="4495013" y="2532796"/>
            <a:ext cx="1909500" cy="205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9"/>
          <p:cNvCxnSpPr>
            <a:stCxn id="146" idx="6"/>
            <a:endCxn id="176" idx="2"/>
          </p:cNvCxnSpPr>
          <p:nvPr/>
        </p:nvCxnSpPr>
        <p:spPr>
          <a:xfrm>
            <a:off x="4495013" y="2738296"/>
            <a:ext cx="1909500" cy="181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9"/>
          <p:cNvCxnSpPr>
            <a:stCxn id="146" idx="6"/>
            <a:endCxn id="177" idx="2"/>
          </p:cNvCxnSpPr>
          <p:nvPr/>
        </p:nvCxnSpPr>
        <p:spPr>
          <a:xfrm>
            <a:off x="4495013" y="2738296"/>
            <a:ext cx="1909500" cy="56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9"/>
          <p:cNvCxnSpPr>
            <a:stCxn id="146" idx="6"/>
            <a:endCxn id="178" idx="2"/>
          </p:cNvCxnSpPr>
          <p:nvPr/>
        </p:nvCxnSpPr>
        <p:spPr>
          <a:xfrm>
            <a:off x="4495013" y="2738296"/>
            <a:ext cx="1909500" cy="94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9"/>
          <p:cNvCxnSpPr>
            <a:stCxn id="146" idx="6"/>
            <a:endCxn id="179" idx="2"/>
          </p:cNvCxnSpPr>
          <p:nvPr/>
        </p:nvCxnSpPr>
        <p:spPr>
          <a:xfrm>
            <a:off x="4495013" y="2738296"/>
            <a:ext cx="1909500" cy="1318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9"/>
          <p:cNvCxnSpPr>
            <a:stCxn id="146" idx="6"/>
            <a:endCxn id="180" idx="2"/>
          </p:cNvCxnSpPr>
          <p:nvPr/>
        </p:nvCxnSpPr>
        <p:spPr>
          <a:xfrm>
            <a:off x="4495013" y="2738296"/>
            <a:ext cx="1915200" cy="1690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p9"/>
          <p:cNvCxnSpPr>
            <a:stCxn id="146" idx="6"/>
            <a:endCxn id="181" idx="2"/>
          </p:cNvCxnSpPr>
          <p:nvPr/>
        </p:nvCxnSpPr>
        <p:spPr>
          <a:xfrm>
            <a:off x="4495013" y="2738296"/>
            <a:ext cx="1912500" cy="207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9"/>
          <p:cNvCxnSpPr>
            <a:stCxn id="146" idx="6"/>
            <a:endCxn id="182" idx="2"/>
          </p:cNvCxnSpPr>
          <p:nvPr/>
        </p:nvCxnSpPr>
        <p:spPr>
          <a:xfrm>
            <a:off x="4495013" y="2738296"/>
            <a:ext cx="1909500" cy="2461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9"/>
          <p:cNvCxnSpPr>
            <a:stCxn id="146" idx="6"/>
            <a:endCxn id="183" idx="2"/>
          </p:cNvCxnSpPr>
          <p:nvPr/>
        </p:nvCxnSpPr>
        <p:spPr>
          <a:xfrm>
            <a:off x="4495013" y="2738296"/>
            <a:ext cx="1909500" cy="2833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9"/>
          <p:cNvCxnSpPr>
            <a:stCxn id="147" idx="6"/>
            <a:endCxn id="172" idx="2"/>
          </p:cNvCxnSpPr>
          <p:nvPr/>
        </p:nvCxnSpPr>
        <p:spPr>
          <a:xfrm flipH="1" rot="10800000">
            <a:off x="4494963" y="1391197"/>
            <a:ext cx="1909500" cy="1592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9"/>
          <p:cNvCxnSpPr>
            <a:stCxn id="147" idx="6"/>
            <a:endCxn id="173" idx="2"/>
          </p:cNvCxnSpPr>
          <p:nvPr/>
        </p:nvCxnSpPr>
        <p:spPr>
          <a:xfrm flipH="1" rot="10800000">
            <a:off x="4494963" y="1772197"/>
            <a:ext cx="1909500" cy="1211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9"/>
          <p:cNvCxnSpPr>
            <a:stCxn id="147" idx="6"/>
            <a:endCxn id="174" idx="2"/>
          </p:cNvCxnSpPr>
          <p:nvPr/>
        </p:nvCxnSpPr>
        <p:spPr>
          <a:xfrm flipH="1" rot="10800000">
            <a:off x="4494963" y="2142997"/>
            <a:ext cx="1909500" cy="84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9"/>
          <p:cNvCxnSpPr>
            <a:stCxn id="147" idx="6"/>
            <a:endCxn id="176" idx="2"/>
          </p:cNvCxnSpPr>
          <p:nvPr/>
        </p:nvCxnSpPr>
        <p:spPr>
          <a:xfrm flipH="1" rot="10800000">
            <a:off x="4494963" y="2919397"/>
            <a:ext cx="1909500" cy="63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9"/>
          <p:cNvCxnSpPr>
            <a:stCxn id="147" idx="6"/>
            <a:endCxn id="177" idx="2"/>
          </p:cNvCxnSpPr>
          <p:nvPr/>
        </p:nvCxnSpPr>
        <p:spPr>
          <a:xfrm>
            <a:off x="4494963" y="2983297"/>
            <a:ext cx="1909500" cy="317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9"/>
          <p:cNvCxnSpPr>
            <a:stCxn id="147" idx="6"/>
            <a:endCxn id="178" idx="2"/>
          </p:cNvCxnSpPr>
          <p:nvPr/>
        </p:nvCxnSpPr>
        <p:spPr>
          <a:xfrm>
            <a:off x="4494963" y="2983297"/>
            <a:ext cx="1909500" cy="69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9"/>
          <p:cNvCxnSpPr>
            <a:stCxn id="147" idx="6"/>
            <a:endCxn id="179" idx="2"/>
          </p:cNvCxnSpPr>
          <p:nvPr/>
        </p:nvCxnSpPr>
        <p:spPr>
          <a:xfrm>
            <a:off x="4494963" y="2983297"/>
            <a:ext cx="1909500" cy="107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9"/>
          <p:cNvCxnSpPr>
            <a:stCxn id="147" idx="6"/>
            <a:endCxn id="180" idx="2"/>
          </p:cNvCxnSpPr>
          <p:nvPr/>
        </p:nvCxnSpPr>
        <p:spPr>
          <a:xfrm>
            <a:off x="4494963" y="2983297"/>
            <a:ext cx="1915200" cy="144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4" name="Google Shape;414;p9"/>
          <p:cNvCxnSpPr>
            <a:stCxn id="147" idx="6"/>
            <a:endCxn id="181" idx="2"/>
          </p:cNvCxnSpPr>
          <p:nvPr/>
        </p:nvCxnSpPr>
        <p:spPr>
          <a:xfrm>
            <a:off x="4494963" y="2983297"/>
            <a:ext cx="1912500" cy="1826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5" name="Google Shape;415;p9"/>
          <p:cNvCxnSpPr>
            <a:stCxn id="147" idx="6"/>
            <a:endCxn id="182" idx="2"/>
          </p:cNvCxnSpPr>
          <p:nvPr/>
        </p:nvCxnSpPr>
        <p:spPr>
          <a:xfrm>
            <a:off x="4494963" y="2983297"/>
            <a:ext cx="1909500" cy="2216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6" name="Google Shape;416;p9"/>
          <p:cNvCxnSpPr>
            <a:stCxn id="147" idx="6"/>
            <a:endCxn id="183" idx="2"/>
          </p:cNvCxnSpPr>
          <p:nvPr/>
        </p:nvCxnSpPr>
        <p:spPr>
          <a:xfrm>
            <a:off x="4494963" y="2983297"/>
            <a:ext cx="1909500" cy="2588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7" name="Google Shape;417;p9"/>
          <p:cNvCxnSpPr>
            <a:stCxn id="148" idx="6"/>
            <a:endCxn id="172" idx="2"/>
          </p:cNvCxnSpPr>
          <p:nvPr/>
        </p:nvCxnSpPr>
        <p:spPr>
          <a:xfrm flipH="1" rot="10800000">
            <a:off x="4497913" y="1391273"/>
            <a:ext cx="1906800" cy="1817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9"/>
          <p:cNvCxnSpPr>
            <a:stCxn id="148" idx="6"/>
            <a:endCxn id="173" idx="2"/>
          </p:cNvCxnSpPr>
          <p:nvPr/>
        </p:nvCxnSpPr>
        <p:spPr>
          <a:xfrm flipH="1" rot="10800000">
            <a:off x="4497913" y="1772273"/>
            <a:ext cx="1906800" cy="143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9"/>
          <p:cNvCxnSpPr>
            <a:stCxn id="148" idx="6"/>
            <a:endCxn id="174" idx="2"/>
          </p:cNvCxnSpPr>
          <p:nvPr/>
        </p:nvCxnSpPr>
        <p:spPr>
          <a:xfrm flipH="1" rot="10800000">
            <a:off x="4497913" y="2143073"/>
            <a:ext cx="1906500" cy="106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9"/>
          <p:cNvCxnSpPr>
            <a:stCxn id="148" idx="6"/>
            <a:endCxn id="175" idx="2"/>
          </p:cNvCxnSpPr>
          <p:nvPr/>
        </p:nvCxnSpPr>
        <p:spPr>
          <a:xfrm flipH="1" rot="10800000">
            <a:off x="4497913" y="2532773"/>
            <a:ext cx="1906500" cy="675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9"/>
          <p:cNvCxnSpPr>
            <a:stCxn id="148" idx="6"/>
            <a:endCxn id="176" idx="2"/>
          </p:cNvCxnSpPr>
          <p:nvPr/>
        </p:nvCxnSpPr>
        <p:spPr>
          <a:xfrm flipH="1" rot="10800000">
            <a:off x="4497913" y="2919473"/>
            <a:ext cx="1906500" cy="288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9"/>
          <p:cNvCxnSpPr>
            <a:stCxn id="148" idx="6"/>
            <a:endCxn id="177" idx="2"/>
          </p:cNvCxnSpPr>
          <p:nvPr/>
        </p:nvCxnSpPr>
        <p:spPr>
          <a:xfrm>
            <a:off x="4497913" y="3208373"/>
            <a:ext cx="1906500" cy="92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9"/>
          <p:cNvCxnSpPr>
            <a:stCxn id="148" idx="6"/>
            <a:endCxn id="178" idx="2"/>
          </p:cNvCxnSpPr>
          <p:nvPr/>
        </p:nvCxnSpPr>
        <p:spPr>
          <a:xfrm>
            <a:off x="4497913" y="3208373"/>
            <a:ext cx="1906500" cy="47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9"/>
          <p:cNvCxnSpPr>
            <a:stCxn id="148" idx="6"/>
            <a:endCxn id="179" idx="2"/>
          </p:cNvCxnSpPr>
          <p:nvPr/>
        </p:nvCxnSpPr>
        <p:spPr>
          <a:xfrm>
            <a:off x="4497913" y="3208373"/>
            <a:ext cx="1906500" cy="84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9"/>
          <p:cNvCxnSpPr>
            <a:stCxn id="148" idx="6"/>
            <a:endCxn id="180" idx="2"/>
          </p:cNvCxnSpPr>
          <p:nvPr/>
        </p:nvCxnSpPr>
        <p:spPr>
          <a:xfrm>
            <a:off x="4497913" y="3208373"/>
            <a:ext cx="1912500" cy="1220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9"/>
          <p:cNvCxnSpPr>
            <a:stCxn id="148" idx="6"/>
            <a:endCxn id="181" idx="2"/>
          </p:cNvCxnSpPr>
          <p:nvPr/>
        </p:nvCxnSpPr>
        <p:spPr>
          <a:xfrm>
            <a:off x="4497913" y="3208373"/>
            <a:ext cx="1909500" cy="160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9"/>
          <p:cNvCxnSpPr>
            <a:stCxn id="148" idx="6"/>
            <a:endCxn id="182" idx="2"/>
          </p:cNvCxnSpPr>
          <p:nvPr/>
        </p:nvCxnSpPr>
        <p:spPr>
          <a:xfrm>
            <a:off x="4497913" y="3208373"/>
            <a:ext cx="1906500" cy="1991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9"/>
          <p:cNvCxnSpPr>
            <a:stCxn id="148" idx="6"/>
            <a:endCxn id="183" idx="2"/>
          </p:cNvCxnSpPr>
          <p:nvPr/>
        </p:nvCxnSpPr>
        <p:spPr>
          <a:xfrm>
            <a:off x="4497913" y="3208373"/>
            <a:ext cx="1906500" cy="2363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9" name="Google Shape;429;p9"/>
          <p:cNvCxnSpPr>
            <a:stCxn id="149" idx="6"/>
            <a:endCxn id="172" idx="2"/>
          </p:cNvCxnSpPr>
          <p:nvPr/>
        </p:nvCxnSpPr>
        <p:spPr>
          <a:xfrm flipH="1" rot="10800000">
            <a:off x="4496426" y="1391102"/>
            <a:ext cx="1908000" cy="2037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p9"/>
          <p:cNvCxnSpPr>
            <a:stCxn id="149" idx="6"/>
            <a:endCxn id="173" idx="2"/>
          </p:cNvCxnSpPr>
          <p:nvPr/>
        </p:nvCxnSpPr>
        <p:spPr>
          <a:xfrm flipH="1" rot="10800000">
            <a:off x="4496426" y="1772102"/>
            <a:ext cx="1908000" cy="1656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" name="Google Shape;431;p9"/>
          <p:cNvCxnSpPr>
            <a:stCxn id="149" idx="6"/>
            <a:endCxn id="174" idx="2"/>
          </p:cNvCxnSpPr>
          <p:nvPr/>
        </p:nvCxnSpPr>
        <p:spPr>
          <a:xfrm flipH="1" rot="10800000">
            <a:off x="4496426" y="2142902"/>
            <a:ext cx="1908000" cy="1286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2" name="Google Shape;432;p9"/>
          <p:cNvCxnSpPr>
            <a:stCxn id="149" idx="6"/>
            <a:endCxn id="175" idx="2"/>
          </p:cNvCxnSpPr>
          <p:nvPr/>
        </p:nvCxnSpPr>
        <p:spPr>
          <a:xfrm flipH="1" rot="10800000">
            <a:off x="4496426" y="2532602"/>
            <a:ext cx="1908000" cy="896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9"/>
          <p:cNvCxnSpPr>
            <a:stCxn id="149" idx="6"/>
            <a:endCxn id="176" idx="2"/>
          </p:cNvCxnSpPr>
          <p:nvPr/>
        </p:nvCxnSpPr>
        <p:spPr>
          <a:xfrm flipH="1" rot="10800000">
            <a:off x="4496426" y="2919602"/>
            <a:ext cx="1908000" cy="509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4" name="Google Shape;434;p9"/>
          <p:cNvCxnSpPr>
            <a:stCxn id="149" idx="6"/>
            <a:endCxn id="177" idx="2"/>
          </p:cNvCxnSpPr>
          <p:nvPr/>
        </p:nvCxnSpPr>
        <p:spPr>
          <a:xfrm flipH="1" rot="10800000">
            <a:off x="4496426" y="3300602"/>
            <a:ext cx="1908000" cy="128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" name="Google Shape;435;p9"/>
          <p:cNvCxnSpPr>
            <a:stCxn id="149" idx="6"/>
            <a:endCxn id="178" idx="2"/>
          </p:cNvCxnSpPr>
          <p:nvPr/>
        </p:nvCxnSpPr>
        <p:spPr>
          <a:xfrm>
            <a:off x="4496426" y="3429002"/>
            <a:ext cx="1908000" cy="252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p9"/>
          <p:cNvCxnSpPr>
            <a:stCxn id="149" idx="6"/>
            <a:endCxn id="179" idx="2"/>
          </p:cNvCxnSpPr>
          <p:nvPr/>
        </p:nvCxnSpPr>
        <p:spPr>
          <a:xfrm>
            <a:off x="4496426" y="3429002"/>
            <a:ext cx="1908000" cy="627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9"/>
          <p:cNvCxnSpPr>
            <a:stCxn id="149" idx="6"/>
            <a:endCxn id="180" idx="2"/>
          </p:cNvCxnSpPr>
          <p:nvPr/>
        </p:nvCxnSpPr>
        <p:spPr>
          <a:xfrm>
            <a:off x="4496426" y="3429002"/>
            <a:ext cx="1913700" cy="99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9"/>
          <p:cNvCxnSpPr>
            <a:stCxn id="149" idx="6"/>
            <a:endCxn id="181" idx="2"/>
          </p:cNvCxnSpPr>
          <p:nvPr/>
        </p:nvCxnSpPr>
        <p:spPr>
          <a:xfrm>
            <a:off x="4496426" y="3429002"/>
            <a:ext cx="1911000" cy="1380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9"/>
          <p:cNvCxnSpPr>
            <a:stCxn id="149" idx="6"/>
            <a:endCxn id="182" idx="2"/>
          </p:cNvCxnSpPr>
          <p:nvPr/>
        </p:nvCxnSpPr>
        <p:spPr>
          <a:xfrm>
            <a:off x="4496426" y="3429002"/>
            <a:ext cx="1908000" cy="1770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p9"/>
          <p:cNvCxnSpPr>
            <a:stCxn id="149" idx="6"/>
            <a:endCxn id="183" idx="2"/>
          </p:cNvCxnSpPr>
          <p:nvPr/>
        </p:nvCxnSpPr>
        <p:spPr>
          <a:xfrm>
            <a:off x="4496426" y="3429002"/>
            <a:ext cx="1908000" cy="2142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p9"/>
          <p:cNvCxnSpPr>
            <a:stCxn id="150" idx="6"/>
            <a:endCxn id="172" idx="2"/>
          </p:cNvCxnSpPr>
          <p:nvPr/>
        </p:nvCxnSpPr>
        <p:spPr>
          <a:xfrm flipH="1" rot="10800000">
            <a:off x="4495688" y="1391178"/>
            <a:ext cx="1908900" cy="2278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9"/>
          <p:cNvCxnSpPr>
            <a:stCxn id="150" idx="6"/>
            <a:endCxn id="173" idx="2"/>
          </p:cNvCxnSpPr>
          <p:nvPr/>
        </p:nvCxnSpPr>
        <p:spPr>
          <a:xfrm flipH="1" rot="10800000">
            <a:off x="4495688" y="1772178"/>
            <a:ext cx="1908900" cy="1897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p9"/>
          <p:cNvCxnSpPr>
            <a:stCxn id="150" idx="6"/>
            <a:endCxn id="174" idx="2"/>
          </p:cNvCxnSpPr>
          <p:nvPr/>
        </p:nvCxnSpPr>
        <p:spPr>
          <a:xfrm flipH="1" rot="10800000">
            <a:off x="4495688" y="2142978"/>
            <a:ext cx="1908900" cy="1526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9"/>
          <p:cNvCxnSpPr>
            <a:stCxn id="150" idx="6"/>
            <a:endCxn id="175" idx="2"/>
          </p:cNvCxnSpPr>
          <p:nvPr/>
        </p:nvCxnSpPr>
        <p:spPr>
          <a:xfrm flipH="1" rot="10800000">
            <a:off x="4495688" y="2532678"/>
            <a:ext cx="1908900" cy="1137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9"/>
          <p:cNvCxnSpPr>
            <a:stCxn id="150" idx="6"/>
            <a:endCxn id="176" idx="2"/>
          </p:cNvCxnSpPr>
          <p:nvPr/>
        </p:nvCxnSpPr>
        <p:spPr>
          <a:xfrm flipH="1" rot="10800000">
            <a:off x="4495688" y="2919378"/>
            <a:ext cx="1908900" cy="75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9"/>
          <p:cNvCxnSpPr>
            <a:stCxn id="150" idx="6"/>
            <a:endCxn id="177" idx="2"/>
          </p:cNvCxnSpPr>
          <p:nvPr/>
        </p:nvCxnSpPr>
        <p:spPr>
          <a:xfrm flipH="1" rot="10800000">
            <a:off x="4495688" y="3300678"/>
            <a:ext cx="1908900" cy="369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9"/>
          <p:cNvCxnSpPr>
            <a:stCxn id="150" idx="6"/>
            <a:endCxn id="178" idx="2"/>
          </p:cNvCxnSpPr>
          <p:nvPr/>
        </p:nvCxnSpPr>
        <p:spPr>
          <a:xfrm>
            <a:off x="4495688" y="3669678"/>
            <a:ext cx="1908900" cy="12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9"/>
          <p:cNvCxnSpPr>
            <a:stCxn id="150" idx="6"/>
            <a:endCxn id="179" idx="2"/>
          </p:cNvCxnSpPr>
          <p:nvPr/>
        </p:nvCxnSpPr>
        <p:spPr>
          <a:xfrm>
            <a:off x="4495688" y="3669678"/>
            <a:ext cx="1908900" cy="387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9"/>
          <p:cNvCxnSpPr>
            <a:stCxn id="150" idx="6"/>
            <a:endCxn id="180" idx="2"/>
          </p:cNvCxnSpPr>
          <p:nvPr/>
        </p:nvCxnSpPr>
        <p:spPr>
          <a:xfrm>
            <a:off x="4495688" y="3669678"/>
            <a:ext cx="1914600" cy="759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9"/>
          <p:cNvCxnSpPr>
            <a:stCxn id="150" idx="6"/>
            <a:endCxn id="181" idx="2"/>
          </p:cNvCxnSpPr>
          <p:nvPr/>
        </p:nvCxnSpPr>
        <p:spPr>
          <a:xfrm>
            <a:off x="4495688" y="3669678"/>
            <a:ext cx="1911900" cy="114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9"/>
          <p:cNvCxnSpPr>
            <a:stCxn id="150" idx="6"/>
            <a:endCxn id="182" idx="2"/>
          </p:cNvCxnSpPr>
          <p:nvPr/>
        </p:nvCxnSpPr>
        <p:spPr>
          <a:xfrm>
            <a:off x="4495688" y="3669678"/>
            <a:ext cx="1908900" cy="1530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9"/>
          <p:cNvCxnSpPr>
            <a:stCxn id="150" idx="6"/>
            <a:endCxn id="183" idx="2"/>
          </p:cNvCxnSpPr>
          <p:nvPr/>
        </p:nvCxnSpPr>
        <p:spPr>
          <a:xfrm>
            <a:off x="4495688" y="3669678"/>
            <a:ext cx="1908900" cy="190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9"/>
          <p:cNvCxnSpPr>
            <a:stCxn id="151" idx="6"/>
            <a:endCxn id="172" idx="2"/>
          </p:cNvCxnSpPr>
          <p:nvPr/>
        </p:nvCxnSpPr>
        <p:spPr>
          <a:xfrm flipH="1" rot="10800000">
            <a:off x="4492663" y="1391242"/>
            <a:ext cx="1911900" cy="2507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9"/>
          <p:cNvCxnSpPr>
            <a:stCxn id="151" idx="6"/>
            <a:endCxn id="173" idx="2"/>
          </p:cNvCxnSpPr>
          <p:nvPr/>
        </p:nvCxnSpPr>
        <p:spPr>
          <a:xfrm flipH="1" rot="10800000">
            <a:off x="4492663" y="1772242"/>
            <a:ext cx="1911900" cy="2126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p9"/>
          <p:cNvCxnSpPr>
            <a:stCxn id="151" idx="6"/>
            <a:endCxn id="174" idx="2"/>
          </p:cNvCxnSpPr>
          <p:nvPr/>
        </p:nvCxnSpPr>
        <p:spPr>
          <a:xfrm flipH="1" rot="10800000">
            <a:off x="4492663" y="2143042"/>
            <a:ext cx="1911900" cy="1755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9"/>
          <p:cNvCxnSpPr>
            <a:stCxn id="151" idx="6"/>
            <a:endCxn id="175" idx="2"/>
          </p:cNvCxnSpPr>
          <p:nvPr/>
        </p:nvCxnSpPr>
        <p:spPr>
          <a:xfrm flipH="1" rot="10800000">
            <a:off x="4492663" y="2532742"/>
            <a:ext cx="1911900" cy="1365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p9"/>
          <p:cNvCxnSpPr>
            <a:stCxn id="151" idx="6"/>
            <a:endCxn id="176" idx="2"/>
          </p:cNvCxnSpPr>
          <p:nvPr/>
        </p:nvCxnSpPr>
        <p:spPr>
          <a:xfrm flipH="1" rot="10800000">
            <a:off x="4492663" y="2919442"/>
            <a:ext cx="1911900" cy="979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9"/>
          <p:cNvCxnSpPr>
            <a:stCxn id="151" idx="6"/>
            <a:endCxn id="177" idx="2"/>
          </p:cNvCxnSpPr>
          <p:nvPr/>
        </p:nvCxnSpPr>
        <p:spPr>
          <a:xfrm flipH="1" rot="10800000">
            <a:off x="4492663" y="3300742"/>
            <a:ext cx="1911900" cy="597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9"/>
          <p:cNvCxnSpPr>
            <a:stCxn id="151" idx="6"/>
            <a:endCxn id="178" idx="2"/>
          </p:cNvCxnSpPr>
          <p:nvPr/>
        </p:nvCxnSpPr>
        <p:spPr>
          <a:xfrm flipH="1" rot="10800000">
            <a:off x="4492663" y="3681742"/>
            <a:ext cx="1911900" cy="216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9"/>
          <p:cNvCxnSpPr>
            <a:stCxn id="151" idx="6"/>
            <a:endCxn id="179" idx="2"/>
          </p:cNvCxnSpPr>
          <p:nvPr/>
        </p:nvCxnSpPr>
        <p:spPr>
          <a:xfrm>
            <a:off x="4492663" y="3898642"/>
            <a:ext cx="1911900" cy="158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9"/>
          <p:cNvCxnSpPr>
            <a:stCxn id="151" idx="6"/>
            <a:endCxn id="180" idx="2"/>
          </p:cNvCxnSpPr>
          <p:nvPr/>
        </p:nvCxnSpPr>
        <p:spPr>
          <a:xfrm>
            <a:off x="4492663" y="3898642"/>
            <a:ext cx="1917600" cy="530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p9"/>
          <p:cNvCxnSpPr>
            <a:stCxn id="151" idx="6"/>
            <a:endCxn id="181" idx="2"/>
          </p:cNvCxnSpPr>
          <p:nvPr/>
        </p:nvCxnSpPr>
        <p:spPr>
          <a:xfrm>
            <a:off x="4492663" y="3898642"/>
            <a:ext cx="1914900" cy="911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3" name="Google Shape;463;p9"/>
          <p:cNvCxnSpPr>
            <a:stCxn id="151" idx="6"/>
            <a:endCxn id="182" idx="2"/>
          </p:cNvCxnSpPr>
          <p:nvPr/>
        </p:nvCxnSpPr>
        <p:spPr>
          <a:xfrm>
            <a:off x="4492663" y="3898642"/>
            <a:ext cx="1911900" cy="1301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4" name="Google Shape;464;p9"/>
          <p:cNvCxnSpPr>
            <a:stCxn id="151" idx="6"/>
            <a:endCxn id="183" idx="2"/>
          </p:cNvCxnSpPr>
          <p:nvPr/>
        </p:nvCxnSpPr>
        <p:spPr>
          <a:xfrm>
            <a:off x="4492663" y="3898642"/>
            <a:ext cx="1911900" cy="1673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p9"/>
          <p:cNvCxnSpPr>
            <a:stCxn id="152" idx="6"/>
            <a:endCxn id="172" idx="2"/>
          </p:cNvCxnSpPr>
          <p:nvPr/>
        </p:nvCxnSpPr>
        <p:spPr>
          <a:xfrm flipH="1" rot="10800000">
            <a:off x="4497913" y="1391143"/>
            <a:ext cx="1906800" cy="2723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9"/>
          <p:cNvCxnSpPr>
            <a:stCxn id="152" idx="6"/>
            <a:endCxn id="173" idx="2"/>
          </p:cNvCxnSpPr>
          <p:nvPr/>
        </p:nvCxnSpPr>
        <p:spPr>
          <a:xfrm flipH="1" rot="10800000">
            <a:off x="4497913" y="1772143"/>
            <a:ext cx="1906800" cy="23421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9"/>
          <p:cNvCxnSpPr>
            <a:stCxn id="152" idx="6"/>
            <a:endCxn id="174" idx="2"/>
          </p:cNvCxnSpPr>
          <p:nvPr/>
        </p:nvCxnSpPr>
        <p:spPr>
          <a:xfrm flipH="1" rot="10800000">
            <a:off x="4497913" y="2142943"/>
            <a:ext cx="1906500" cy="1971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9"/>
          <p:cNvCxnSpPr>
            <a:stCxn id="152" idx="6"/>
            <a:endCxn id="175" idx="2"/>
          </p:cNvCxnSpPr>
          <p:nvPr/>
        </p:nvCxnSpPr>
        <p:spPr>
          <a:xfrm flipH="1" rot="10800000">
            <a:off x="4497913" y="2532643"/>
            <a:ext cx="1906500" cy="1581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9"/>
          <p:cNvCxnSpPr>
            <a:stCxn id="152" idx="6"/>
            <a:endCxn id="176" idx="2"/>
          </p:cNvCxnSpPr>
          <p:nvPr/>
        </p:nvCxnSpPr>
        <p:spPr>
          <a:xfrm flipH="1" rot="10800000">
            <a:off x="4497913" y="2919343"/>
            <a:ext cx="1906500" cy="1194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9"/>
          <p:cNvCxnSpPr>
            <a:stCxn id="152" idx="6"/>
            <a:endCxn id="177" idx="2"/>
          </p:cNvCxnSpPr>
          <p:nvPr/>
        </p:nvCxnSpPr>
        <p:spPr>
          <a:xfrm flipH="1" rot="10800000">
            <a:off x="4497913" y="3300643"/>
            <a:ext cx="1906500" cy="813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p9"/>
          <p:cNvCxnSpPr>
            <a:stCxn id="152" idx="6"/>
            <a:endCxn id="178" idx="2"/>
          </p:cNvCxnSpPr>
          <p:nvPr/>
        </p:nvCxnSpPr>
        <p:spPr>
          <a:xfrm flipH="1" rot="10800000">
            <a:off x="4497913" y="3681643"/>
            <a:ext cx="1906500" cy="432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9"/>
          <p:cNvCxnSpPr>
            <a:stCxn id="152" idx="6"/>
            <a:endCxn id="179" idx="2"/>
          </p:cNvCxnSpPr>
          <p:nvPr/>
        </p:nvCxnSpPr>
        <p:spPr>
          <a:xfrm flipH="1" rot="10800000">
            <a:off x="4497913" y="4056643"/>
            <a:ext cx="1906500" cy="57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9"/>
          <p:cNvCxnSpPr>
            <a:stCxn id="152" idx="6"/>
            <a:endCxn id="180" idx="2"/>
          </p:cNvCxnSpPr>
          <p:nvPr/>
        </p:nvCxnSpPr>
        <p:spPr>
          <a:xfrm>
            <a:off x="4497913" y="4114243"/>
            <a:ext cx="1912500" cy="314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9"/>
          <p:cNvCxnSpPr>
            <a:stCxn id="152" idx="6"/>
            <a:endCxn id="181" idx="2"/>
          </p:cNvCxnSpPr>
          <p:nvPr/>
        </p:nvCxnSpPr>
        <p:spPr>
          <a:xfrm>
            <a:off x="4497913" y="4114243"/>
            <a:ext cx="1909500" cy="69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9"/>
          <p:cNvCxnSpPr>
            <a:stCxn id="152" idx="6"/>
            <a:endCxn id="182" idx="2"/>
          </p:cNvCxnSpPr>
          <p:nvPr/>
        </p:nvCxnSpPr>
        <p:spPr>
          <a:xfrm>
            <a:off x="4497913" y="4114243"/>
            <a:ext cx="1906500" cy="10854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9"/>
          <p:cNvCxnSpPr>
            <a:stCxn id="152" idx="6"/>
            <a:endCxn id="183" idx="2"/>
          </p:cNvCxnSpPr>
          <p:nvPr/>
        </p:nvCxnSpPr>
        <p:spPr>
          <a:xfrm>
            <a:off x="4497913" y="4114243"/>
            <a:ext cx="1906500" cy="1457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9"/>
          <p:cNvCxnSpPr>
            <a:stCxn id="153" idx="6"/>
            <a:endCxn id="172" idx="2"/>
          </p:cNvCxnSpPr>
          <p:nvPr/>
        </p:nvCxnSpPr>
        <p:spPr>
          <a:xfrm flipH="1" rot="10800000">
            <a:off x="4495013" y="1391019"/>
            <a:ext cx="1909500" cy="2950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9"/>
          <p:cNvCxnSpPr>
            <a:stCxn id="153" idx="6"/>
            <a:endCxn id="173" idx="2"/>
          </p:cNvCxnSpPr>
          <p:nvPr/>
        </p:nvCxnSpPr>
        <p:spPr>
          <a:xfrm flipH="1" rot="10800000">
            <a:off x="4495013" y="1772019"/>
            <a:ext cx="1909500" cy="2569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9"/>
          <p:cNvCxnSpPr>
            <a:stCxn id="153" idx="6"/>
            <a:endCxn id="174" idx="2"/>
          </p:cNvCxnSpPr>
          <p:nvPr/>
        </p:nvCxnSpPr>
        <p:spPr>
          <a:xfrm flipH="1" rot="10800000">
            <a:off x="4495013" y="2143119"/>
            <a:ext cx="1909500" cy="2198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9"/>
          <p:cNvCxnSpPr>
            <a:stCxn id="153" idx="6"/>
            <a:endCxn id="175" idx="2"/>
          </p:cNvCxnSpPr>
          <p:nvPr/>
        </p:nvCxnSpPr>
        <p:spPr>
          <a:xfrm flipH="1" rot="10800000">
            <a:off x="4495013" y="2532519"/>
            <a:ext cx="1909500" cy="1809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9"/>
          <p:cNvCxnSpPr>
            <a:stCxn id="153" idx="6"/>
            <a:endCxn id="176" idx="2"/>
          </p:cNvCxnSpPr>
          <p:nvPr/>
        </p:nvCxnSpPr>
        <p:spPr>
          <a:xfrm flipH="1" rot="10800000">
            <a:off x="4495013" y="2919519"/>
            <a:ext cx="1909500" cy="142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p9"/>
          <p:cNvCxnSpPr>
            <a:stCxn id="153" idx="6"/>
            <a:endCxn id="177" idx="2"/>
          </p:cNvCxnSpPr>
          <p:nvPr/>
        </p:nvCxnSpPr>
        <p:spPr>
          <a:xfrm flipH="1" rot="10800000">
            <a:off x="4495013" y="3300819"/>
            <a:ext cx="1909500" cy="1041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9"/>
          <p:cNvCxnSpPr>
            <a:stCxn id="153" idx="6"/>
            <a:endCxn id="178" idx="2"/>
          </p:cNvCxnSpPr>
          <p:nvPr/>
        </p:nvCxnSpPr>
        <p:spPr>
          <a:xfrm flipH="1" rot="10800000">
            <a:off x="4495013" y="3681519"/>
            <a:ext cx="1909500" cy="66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9"/>
          <p:cNvCxnSpPr>
            <a:stCxn id="153" idx="6"/>
            <a:endCxn id="179" idx="2"/>
          </p:cNvCxnSpPr>
          <p:nvPr/>
        </p:nvCxnSpPr>
        <p:spPr>
          <a:xfrm flipH="1" rot="10800000">
            <a:off x="4495013" y="4056519"/>
            <a:ext cx="1909500" cy="28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9"/>
          <p:cNvCxnSpPr>
            <a:stCxn id="153" idx="6"/>
            <a:endCxn id="180" idx="2"/>
          </p:cNvCxnSpPr>
          <p:nvPr/>
        </p:nvCxnSpPr>
        <p:spPr>
          <a:xfrm>
            <a:off x="4495013" y="4341819"/>
            <a:ext cx="1915200" cy="8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6" name="Google Shape;486;p9"/>
          <p:cNvCxnSpPr>
            <a:stCxn id="153" idx="6"/>
            <a:endCxn id="181" idx="2"/>
          </p:cNvCxnSpPr>
          <p:nvPr/>
        </p:nvCxnSpPr>
        <p:spPr>
          <a:xfrm>
            <a:off x="4495013" y="4341819"/>
            <a:ext cx="1912500" cy="468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9"/>
          <p:cNvCxnSpPr>
            <a:stCxn id="153" idx="6"/>
            <a:endCxn id="182" idx="2"/>
          </p:cNvCxnSpPr>
          <p:nvPr/>
        </p:nvCxnSpPr>
        <p:spPr>
          <a:xfrm>
            <a:off x="4495013" y="4341819"/>
            <a:ext cx="1909500" cy="858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9"/>
          <p:cNvCxnSpPr>
            <a:stCxn id="153" idx="6"/>
            <a:endCxn id="183" idx="2"/>
          </p:cNvCxnSpPr>
          <p:nvPr/>
        </p:nvCxnSpPr>
        <p:spPr>
          <a:xfrm>
            <a:off x="4495013" y="4341819"/>
            <a:ext cx="1909500" cy="1230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9"/>
          <p:cNvCxnSpPr>
            <a:stCxn id="154" idx="6"/>
            <a:endCxn id="172" idx="2"/>
          </p:cNvCxnSpPr>
          <p:nvPr/>
        </p:nvCxnSpPr>
        <p:spPr>
          <a:xfrm flipH="1" rot="10800000">
            <a:off x="4494863" y="1391232"/>
            <a:ext cx="1909800" cy="318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9"/>
          <p:cNvCxnSpPr>
            <a:stCxn id="154" idx="6"/>
            <a:endCxn id="173" idx="2"/>
          </p:cNvCxnSpPr>
          <p:nvPr/>
        </p:nvCxnSpPr>
        <p:spPr>
          <a:xfrm flipH="1" rot="10800000">
            <a:off x="4494863" y="1772232"/>
            <a:ext cx="1909800" cy="280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9"/>
          <p:cNvCxnSpPr>
            <a:stCxn id="154" idx="6"/>
            <a:endCxn id="174" idx="2"/>
          </p:cNvCxnSpPr>
          <p:nvPr/>
        </p:nvCxnSpPr>
        <p:spPr>
          <a:xfrm flipH="1" rot="10800000">
            <a:off x="4494863" y="2143032"/>
            <a:ext cx="1909500" cy="243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9"/>
          <p:cNvCxnSpPr>
            <a:stCxn id="154" idx="6"/>
            <a:endCxn id="175" idx="2"/>
          </p:cNvCxnSpPr>
          <p:nvPr/>
        </p:nvCxnSpPr>
        <p:spPr>
          <a:xfrm flipH="1" rot="10800000">
            <a:off x="4494863" y="2532732"/>
            <a:ext cx="1909500" cy="204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9"/>
          <p:cNvCxnSpPr>
            <a:stCxn id="154" idx="5"/>
            <a:endCxn id="176" idx="2"/>
          </p:cNvCxnSpPr>
          <p:nvPr/>
        </p:nvCxnSpPr>
        <p:spPr>
          <a:xfrm flipH="1" rot="10800000">
            <a:off x="4481639" y="2919452"/>
            <a:ext cx="1922700" cy="168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4" name="Google Shape;494;p9"/>
          <p:cNvCxnSpPr>
            <a:stCxn id="154" idx="6"/>
            <a:endCxn id="177" idx="2"/>
          </p:cNvCxnSpPr>
          <p:nvPr/>
        </p:nvCxnSpPr>
        <p:spPr>
          <a:xfrm flipH="1" rot="10800000">
            <a:off x="4494863" y="3300732"/>
            <a:ext cx="1909500" cy="1276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5" name="Google Shape;495;p9"/>
          <p:cNvCxnSpPr>
            <a:stCxn id="154" idx="6"/>
            <a:endCxn id="178" idx="2"/>
          </p:cNvCxnSpPr>
          <p:nvPr/>
        </p:nvCxnSpPr>
        <p:spPr>
          <a:xfrm flipH="1" rot="10800000">
            <a:off x="4494863" y="3681732"/>
            <a:ext cx="1909500" cy="89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6" name="Google Shape;496;p9"/>
          <p:cNvCxnSpPr>
            <a:stCxn id="154" idx="6"/>
            <a:endCxn id="180" idx="2"/>
          </p:cNvCxnSpPr>
          <p:nvPr/>
        </p:nvCxnSpPr>
        <p:spPr>
          <a:xfrm flipH="1" rot="10800000">
            <a:off x="4494863" y="4429032"/>
            <a:ext cx="1915500" cy="148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7" name="Google Shape;497;p9"/>
          <p:cNvCxnSpPr>
            <a:stCxn id="154" idx="6"/>
            <a:endCxn id="181" idx="2"/>
          </p:cNvCxnSpPr>
          <p:nvPr/>
        </p:nvCxnSpPr>
        <p:spPr>
          <a:xfrm>
            <a:off x="4494863" y="4577532"/>
            <a:ext cx="1912500" cy="23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8" name="Google Shape;498;p9"/>
          <p:cNvCxnSpPr>
            <a:stCxn id="154" idx="6"/>
            <a:endCxn id="182" idx="2"/>
          </p:cNvCxnSpPr>
          <p:nvPr/>
        </p:nvCxnSpPr>
        <p:spPr>
          <a:xfrm>
            <a:off x="4494863" y="4577532"/>
            <a:ext cx="1909500" cy="622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9" name="Google Shape;499;p9"/>
          <p:cNvCxnSpPr>
            <a:stCxn id="154" idx="6"/>
            <a:endCxn id="183" idx="2"/>
          </p:cNvCxnSpPr>
          <p:nvPr/>
        </p:nvCxnSpPr>
        <p:spPr>
          <a:xfrm>
            <a:off x="4494863" y="4577532"/>
            <a:ext cx="1909500" cy="99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9"/>
          <p:cNvCxnSpPr>
            <a:stCxn id="155" idx="6"/>
            <a:endCxn id="172" idx="2"/>
          </p:cNvCxnSpPr>
          <p:nvPr/>
        </p:nvCxnSpPr>
        <p:spPr>
          <a:xfrm flipH="1" rot="10800000">
            <a:off x="4500813" y="1391108"/>
            <a:ext cx="1903800" cy="3664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9"/>
          <p:cNvCxnSpPr>
            <a:stCxn id="155" idx="6"/>
            <a:endCxn id="173" idx="2"/>
          </p:cNvCxnSpPr>
          <p:nvPr/>
        </p:nvCxnSpPr>
        <p:spPr>
          <a:xfrm flipH="1" rot="10800000">
            <a:off x="4500813" y="1772108"/>
            <a:ext cx="1903800" cy="3283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9"/>
          <p:cNvCxnSpPr>
            <a:stCxn id="155" idx="6"/>
            <a:endCxn id="174" idx="2"/>
          </p:cNvCxnSpPr>
          <p:nvPr/>
        </p:nvCxnSpPr>
        <p:spPr>
          <a:xfrm flipH="1" rot="10800000">
            <a:off x="4500813" y="2142908"/>
            <a:ext cx="1903500" cy="2912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9"/>
          <p:cNvCxnSpPr>
            <a:stCxn id="155" idx="6"/>
            <a:endCxn id="175" idx="2"/>
          </p:cNvCxnSpPr>
          <p:nvPr/>
        </p:nvCxnSpPr>
        <p:spPr>
          <a:xfrm flipH="1" rot="10800000">
            <a:off x="4500813" y="2532608"/>
            <a:ext cx="1903500" cy="252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9"/>
          <p:cNvCxnSpPr>
            <a:stCxn id="155" idx="6"/>
            <a:endCxn id="176" idx="2"/>
          </p:cNvCxnSpPr>
          <p:nvPr/>
        </p:nvCxnSpPr>
        <p:spPr>
          <a:xfrm flipH="1" rot="10800000">
            <a:off x="4500813" y="2919308"/>
            <a:ext cx="1903500" cy="213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9"/>
          <p:cNvCxnSpPr>
            <a:stCxn id="155" idx="6"/>
            <a:endCxn id="177" idx="2"/>
          </p:cNvCxnSpPr>
          <p:nvPr/>
        </p:nvCxnSpPr>
        <p:spPr>
          <a:xfrm flipH="1" rot="10800000">
            <a:off x="4500813" y="3300608"/>
            <a:ext cx="1903500" cy="175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9"/>
          <p:cNvCxnSpPr>
            <a:stCxn id="155" idx="6"/>
            <a:endCxn id="178" idx="2"/>
          </p:cNvCxnSpPr>
          <p:nvPr/>
        </p:nvCxnSpPr>
        <p:spPr>
          <a:xfrm flipH="1" rot="10800000">
            <a:off x="4500813" y="3681608"/>
            <a:ext cx="1903500" cy="137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9"/>
          <p:cNvCxnSpPr>
            <a:stCxn id="155" idx="6"/>
            <a:endCxn id="179" idx="2"/>
          </p:cNvCxnSpPr>
          <p:nvPr/>
        </p:nvCxnSpPr>
        <p:spPr>
          <a:xfrm flipH="1" rot="10800000">
            <a:off x="4500813" y="4056608"/>
            <a:ext cx="1903500" cy="999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p9"/>
          <p:cNvCxnSpPr>
            <a:stCxn id="155" idx="6"/>
            <a:endCxn id="180" idx="2"/>
          </p:cNvCxnSpPr>
          <p:nvPr/>
        </p:nvCxnSpPr>
        <p:spPr>
          <a:xfrm flipH="1" rot="10800000">
            <a:off x="4500813" y="4428908"/>
            <a:ext cx="1909500" cy="626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Google Shape;509;p9"/>
          <p:cNvCxnSpPr>
            <a:stCxn id="155" idx="6"/>
            <a:endCxn id="181" idx="2"/>
          </p:cNvCxnSpPr>
          <p:nvPr/>
        </p:nvCxnSpPr>
        <p:spPr>
          <a:xfrm flipH="1" rot="10800000">
            <a:off x="4500813" y="4809908"/>
            <a:ext cx="1906800" cy="24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9"/>
          <p:cNvCxnSpPr>
            <a:stCxn id="155" idx="6"/>
            <a:endCxn id="182" idx="2"/>
          </p:cNvCxnSpPr>
          <p:nvPr/>
        </p:nvCxnSpPr>
        <p:spPr>
          <a:xfrm>
            <a:off x="4500813" y="5055608"/>
            <a:ext cx="1903500" cy="144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9"/>
          <p:cNvCxnSpPr>
            <a:stCxn id="155" idx="6"/>
            <a:endCxn id="183" idx="2"/>
          </p:cNvCxnSpPr>
          <p:nvPr/>
        </p:nvCxnSpPr>
        <p:spPr>
          <a:xfrm>
            <a:off x="4500813" y="5055608"/>
            <a:ext cx="1903500" cy="51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9"/>
          <p:cNvCxnSpPr>
            <a:stCxn id="156" idx="6"/>
            <a:endCxn id="172" idx="2"/>
          </p:cNvCxnSpPr>
          <p:nvPr/>
        </p:nvCxnSpPr>
        <p:spPr>
          <a:xfrm flipH="1" rot="10800000">
            <a:off x="4494751" y="1391147"/>
            <a:ext cx="1909800" cy="4162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3" name="Google Shape;513;p9"/>
          <p:cNvCxnSpPr>
            <a:stCxn id="156" idx="6"/>
            <a:endCxn id="173" idx="2"/>
          </p:cNvCxnSpPr>
          <p:nvPr/>
        </p:nvCxnSpPr>
        <p:spPr>
          <a:xfrm flipH="1" rot="10800000">
            <a:off x="4494751" y="1772147"/>
            <a:ext cx="1909800" cy="3781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9"/>
          <p:cNvCxnSpPr>
            <a:stCxn id="156" idx="6"/>
            <a:endCxn id="174" idx="2"/>
          </p:cNvCxnSpPr>
          <p:nvPr/>
        </p:nvCxnSpPr>
        <p:spPr>
          <a:xfrm flipH="1" rot="10800000">
            <a:off x="4494751" y="2142947"/>
            <a:ext cx="1909800" cy="3411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9"/>
          <p:cNvCxnSpPr>
            <a:stCxn id="156" idx="6"/>
            <a:endCxn id="175" idx="2"/>
          </p:cNvCxnSpPr>
          <p:nvPr/>
        </p:nvCxnSpPr>
        <p:spPr>
          <a:xfrm flipH="1" rot="10800000">
            <a:off x="4494751" y="2532647"/>
            <a:ext cx="1909800" cy="3021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9"/>
          <p:cNvCxnSpPr>
            <a:stCxn id="156" idx="6"/>
            <a:endCxn id="176" idx="2"/>
          </p:cNvCxnSpPr>
          <p:nvPr/>
        </p:nvCxnSpPr>
        <p:spPr>
          <a:xfrm flipH="1" rot="10800000">
            <a:off x="4494751" y="2919347"/>
            <a:ext cx="1909800" cy="2634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9"/>
          <p:cNvCxnSpPr>
            <a:stCxn id="156" idx="6"/>
            <a:endCxn id="177" idx="2"/>
          </p:cNvCxnSpPr>
          <p:nvPr/>
        </p:nvCxnSpPr>
        <p:spPr>
          <a:xfrm flipH="1" rot="10800000">
            <a:off x="4494751" y="3300647"/>
            <a:ext cx="1909800" cy="2253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9"/>
          <p:cNvCxnSpPr>
            <a:stCxn id="156" idx="6"/>
            <a:endCxn id="178" idx="2"/>
          </p:cNvCxnSpPr>
          <p:nvPr/>
        </p:nvCxnSpPr>
        <p:spPr>
          <a:xfrm flipH="1" rot="10800000">
            <a:off x="4494751" y="3681647"/>
            <a:ext cx="1909800" cy="187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9"/>
          <p:cNvCxnSpPr>
            <a:stCxn id="156" idx="6"/>
            <a:endCxn id="179" idx="2"/>
          </p:cNvCxnSpPr>
          <p:nvPr/>
        </p:nvCxnSpPr>
        <p:spPr>
          <a:xfrm flipH="1" rot="10800000">
            <a:off x="4494751" y="4056647"/>
            <a:ext cx="1909800" cy="149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" name="Google Shape;520;p9"/>
          <p:cNvCxnSpPr>
            <a:stCxn id="156" idx="6"/>
            <a:endCxn id="180" idx="2"/>
          </p:cNvCxnSpPr>
          <p:nvPr/>
        </p:nvCxnSpPr>
        <p:spPr>
          <a:xfrm flipH="1" rot="10800000">
            <a:off x="4494751" y="4428947"/>
            <a:ext cx="1915500" cy="112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9"/>
          <p:cNvCxnSpPr>
            <a:stCxn id="156" idx="6"/>
            <a:endCxn id="181" idx="2"/>
          </p:cNvCxnSpPr>
          <p:nvPr/>
        </p:nvCxnSpPr>
        <p:spPr>
          <a:xfrm flipH="1" rot="10800000">
            <a:off x="4494751" y="4809947"/>
            <a:ext cx="1912800" cy="744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2" name="Google Shape;522;p9"/>
          <p:cNvCxnSpPr>
            <a:stCxn id="156" idx="6"/>
            <a:endCxn id="182" idx="2"/>
          </p:cNvCxnSpPr>
          <p:nvPr/>
        </p:nvCxnSpPr>
        <p:spPr>
          <a:xfrm flipH="1" rot="10800000">
            <a:off x="4494751" y="5199647"/>
            <a:ext cx="1909800" cy="354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" name="Google Shape;523;p9"/>
          <p:cNvCxnSpPr>
            <a:stCxn id="156" idx="6"/>
            <a:endCxn id="183" idx="2"/>
          </p:cNvCxnSpPr>
          <p:nvPr/>
        </p:nvCxnSpPr>
        <p:spPr>
          <a:xfrm>
            <a:off x="4494751" y="5553947"/>
            <a:ext cx="1909800" cy="18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p9"/>
          <p:cNvCxnSpPr>
            <a:stCxn id="157" idx="6"/>
            <a:endCxn id="172" idx="2"/>
          </p:cNvCxnSpPr>
          <p:nvPr/>
        </p:nvCxnSpPr>
        <p:spPr>
          <a:xfrm flipH="1" rot="10800000">
            <a:off x="4500813" y="1390985"/>
            <a:ext cx="1903800" cy="3913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p9"/>
          <p:cNvCxnSpPr>
            <a:stCxn id="157" idx="6"/>
            <a:endCxn id="173" idx="2"/>
          </p:cNvCxnSpPr>
          <p:nvPr/>
        </p:nvCxnSpPr>
        <p:spPr>
          <a:xfrm flipH="1" rot="10800000">
            <a:off x="4500813" y="1772285"/>
            <a:ext cx="1903800" cy="35325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" name="Google Shape;526;p9"/>
          <p:cNvCxnSpPr>
            <a:stCxn id="157" idx="6"/>
            <a:endCxn id="174" idx="2"/>
          </p:cNvCxnSpPr>
          <p:nvPr/>
        </p:nvCxnSpPr>
        <p:spPr>
          <a:xfrm flipH="1" rot="10800000">
            <a:off x="4500813" y="2143085"/>
            <a:ext cx="1903500" cy="316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7" name="Google Shape;527;p9"/>
          <p:cNvCxnSpPr>
            <a:stCxn id="157" idx="6"/>
            <a:endCxn id="175" idx="2"/>
          </p:cNvCxnSpPr>
          <p:nvPr/>
        </p:nvCxnSpPr>
        <p:spPr>
          <a:xfrm flipH="1" rot="10800000">
            <a:off x="4500813" y="2532785"/>
            <a:ext cx="1903500" cy="2772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8" name="Google Shape;528;p9"/>
          <p:cNvCxnSpPr>
            <a:stCxn id="157" idx="6"/>
            <a:endCxn id="176" idx="2"/>
          </p:cNvCxnSpPr>
          <p:nvPr/>
        </p:nvCxnSpPr>
        <p:spPr>
          <a:xfrm flipH="1" rot="10800000">
            <a:off x="4500813" y="2919485"/>
            <a:ext cx="1903500" cy="238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p9"/>
          <p:cNvCxnSpPr>
            <a:stCxn id="157" idx="5"/>
            <a:endCxn id="177" idx="2"/>
          </p:cNvCxnSpPr>
          <p:nvPr/>
        </p:nvCxnSpPr>
        <p:spPr>
          <a:xfrm flipH="1" rot="10800000">
            <a:off x="4487589" y="3300805"/>
            <a:ext cx="1916700" cy="2035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9"/>
          <p:cNvCxnSpPr>
            <a:stCxn id="157" idx="6"/>
            <a:endCxn id="178" idx="2"/>
          </p:cNvCxnSpPr>
          <p:nvPr/>
        </p:nvCxnSpPr>
        <p:spPr>
          <a:xfrm flipH="1" rot="10800000">
            <a:off x="4500813" y="3681785"/>
            <a:ext cx="1903500" cy="1623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9"/>
          <p:cNvCxnSpPr>
            <a:stCxn id="157" idx="6"/>
            <a:endCxn id="179" idx="2"/>
          </p:cNvCxnSpPr>
          <p:nvPr/>
        </p:nvCxnSpPr>
        <p:spPr>
          <a:xfrm flipH="1" rot="10800000">
            <a:off x="4500813" y="4056785"/>
            <a:ext cx="1903500" cy="1248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2" name="Google Shape;532;p9"/>
          <p:cNvCxnSpPr>
            <a:stCxn id="157" idx="6"/>
            <a:endCxn id="180" idx="2"/>
          </p:cNvCxnSpPr>
          <p:nvPr/>
        </p:nvCxnSpPr>
        <p:spPr>
          <a:xfrm flipH="1" rot="10800000">
            <a:off x="4500813" y="4429085"/>
            <a:ext cx="1909500" cy="875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3" name="Google Shape;533;p9"/>
          <p:cNvCxnSpPr>
            <a:stCxn id="157" idx="6"/>
            <a:endCxn id="181" idx="2"/>
          </p:cNvCxnSpPr>
          <p:nvPr/>
        </p:nvCxnSpPr>
        <p:spPr>
          <a:xfrm flipH="1" rot="10800000">
            <a:off x="4500813" y="4810085"/>
            <a:ext cx="1906800" cy="494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9"/>
          <p:cNvCxnSpPr>
            <a:stCxn id="157" idx="6"/>
            <a:endCxn id="182" idx="2"/>
          </p:cNvCxnSpPr>
          <p:nvPr/>
        </p:nvCxnSpPr>
        <p:spPr>
          <a:xfrm flipH="1" rot="10800000">
            <a:off x="4500813" y="5199785"/>
            <a:ext cx="1903500" cy="105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9"/>
          <p:cNvCxnSpPr>
            <a:stCxn id="157" idx="6"/>
            <a:endCxn id="183" idx="2"/>
          </p:cNvCxnSpPr>
          <p:nvPr/>
        </p:nvCxnSpPr>
        <p:spPr>
          <a:xfrm>
            <a:off x="4500813" y="5304785"/>
            <a:ext cx="1903500" cy="267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6" name="Google Shape;536;p9"/>
          <p:cNvSpPr txBox="1"/>
          <p:nvPr/>
        </p:nvSpPr>
        <p:spPr>
          <a:xfrm>
            <a:off x="4270663" y="4562759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9"/>
          <p:cNvSpPr txBox="1"/>
          <p:nvPr/>
        </p:nvSpPr>
        <p:spPr>
          <a:xfrm>
            <a:off x="6349513" y="4746577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8" name="Google Shape;538;p9"/>
          <p:cNvCxnSpPr>
            <a:stCxn id="161" idx="6"/>
          </p:cNvCxnSpPr>
          <p:nvPr/>
        </p:nvCxnSpPr>
        <p:spPr>
          <a:xfrm>
            <a:off x="8625463" y="2421040"/>
            <a:ext cx="309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9" name="Google Shape;539;p9"/>
          <p:cNvCxnSpPr>
            <a:stCxn id="162" idx="6"/>
          </p:cNvCxnSpPr>
          <p:nvPr/>
        </p:nvCxnSpPr>
        <p:spPr>
          <a:xfrm flipH="1" rot="10800000">
            <a:off x="8628488" y="2716240"/>
            <a:ext cx="3183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9"/>
          <p:cNvCxnSpPr>
            <a:stCxn id="163" idx="6"/>
          </p:cNvCxnSpPr>
          <p:nvPr/>
        </p:nvCxnSpPr>
        <p:spPr>
          <a:xfrm flipH="1" rot="10800000">
            <a:off x="8631488" y="3010452"/>
            <a:ext cx="318300" cy="1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1" name="Google Shape;541;p9"/>
          <p:cNvCxnSpPr>
            <a:stCxn id="164" idx="6"/>
          </p:cNvCxnSpPr>
          <p:nvPr/>
        </p:nvCxnSpPr>
        <p:spPr>
          <a:xfrm flipH="1" rot="10800000">
            <a:off x="8634488" y="3319765"/>
            <a:ext cx="318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2" name="Google Shape;542;p9"/>
          <p:cNvCxnSpPr>
            <a:stCxn id="166" idx="6"/>
          </p:cNvCxnSpPr>
          <p:nvPr/>
        </p:nvCxnSpPr>
        <p:spPr>
          <a:xfrm flipH="1" rot="10800000">
            <a:off x="8626938" y="3943227"/>
            <a:ext cx="318300" cy="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3" name="Google Shape;543;p9"/>
          <p:cNvCxnSpPr>
            <a:stCxn id="167" idx="6"/>
          </p:cNvCxnSpPr>
          <p:nvPr/>
        </p:nvCxnSpPr>
        <p:spPr>
          <a:xfrm>
            <a:off x="8626163" y="4242477"/>
            <a:ext cx="318300" cy="1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4" name="Google Shape;544;p9"/>
          <p:cNvCxnSpPr>
            <a:stCxn id="168" idx="6"/>
          </p:cNvCxnSpPr>
          <p:nvPr/>
        </p:nvCxnSpPr>
        <p:spPr>
          <a:xfrm flipH="1" rot="10800000">
            <a:off x="8625776" y="4554040"/>
            <a:ext cx="318300" cy="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5" name="Google Shape;545;p9"/>
          <p:cNvCxnSpPr>
            <a:stCxn id="169" idx="6"/>
          </p:cNvCxnSpPr>
          <p:nvPr/>
        </p:nvCxnSpPr>
        <p:spPr>
          <a:xfrm>
            <a:off x="8617838" y="4852090"/>
            <a:ext cx="318300" cy="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9"/>
          <p:cNvCxnSpPr>
            <a:stCxn id="165" idx="6"/>
          </p:cNvCxnSpPr>
          <p:nvPr/>
        </p:nvCxnSpPr>
        <p:spPr>
          <a:xfrm flipH="1" rot="10800000">
            <a:off x="8637488" y="3630340"/>
            <a:ext cx="318600" cy="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7" name="Google Shape;547;p9"/>
          <p:cNvSpPr/>
          <p:nvPr/>
        </p:nvSpPr>
        <p:spPr>
          <a:xfrm>
            <a:off x="5706638" y="1045402"/>
            <a:ext cx="1722000" cy="4921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9"/>
          <p:cNvSpPr/>
          <p:nvPr/>
        </p:nvSpPr>
        <p:spPr>
          <a:xfrm>
            <a:off x="7654688" y="1045402"/>
            <a:ext cx="1722000" cy="4921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9"/>
          <p:cNvSpPr/>
          <p:nvPr/>
        </p:nvSpPr>
        <p:spPr>
          <a:xfrm>
            <a:off x="3614551" y="1045402"/>
            <a:ext cx="1676400" cy="4921200"/>
          </a:xfrm>
          <a:prstGeom prst="rect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9"/>
          <p:cNvSpPr txBox="1"/>
          <p:nvPr/>
        </p:nvSpPr>
        <p:spPr>
          <a:xfrm>
            <a:off x="2310068" y="2305339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/>
          </a:p>
        </p:txBody>
      </p:sp>
      <p:sp>
        <p:nvSpPr>
          <p:cNvPr id="551" name="Google Shape;551;p9"/>
          <p:cNvSpPr txBox="1"/>
          <p:nvPr/>
        </p:nvSpPr>
        <p:spPr>
          <a:xfrm>
            <a:off x="1235973" y="3277502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2021-09-14T11:10:05Z</dcterms:created>
  <dc:creator>Романов Аркадий Борисович</dc:creator>
</cp:coreProperties>
</file>